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3.jpg" ContentType="image/unknown"/>
  <Override PartName="/ppt/notesSlides/notesSlide6.xml" ContentType="application/vnd.openxmlformats-officedocument.presentationml.notesSlide+xml"/>
  <Override PartName="/ppt/media/image17.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24" r:id="rId2"/>
    <p:sldId id="2542" r:id="rId3"/>
    <p:sldId id="2552" r:id="rId4"/>
    <p:sldId id="2544" r:id="rId5"/>
    <p:sldId id="2554" r:id="rId6"/>
    <p:sldId id="2574" r:id="rId7"/>
    <p:sldId id="2583" r:id="rId8"/>
    <p:sldId id="2584" r:id="rId9"/>
    <p:sldId id="2586" r:id="rId10"/>
    <p:sldId id="2587" r:id="rId11"/>
    <p:sldId id="2585" r:id="rId12"/>
    <p:sldId id="2588" r:id="rId13"/>
    <p:sldId id="2589" r:id="rId14"/>
    <p:sldId id="2591" r:id="rId15"/>
    <p:sldId id="2590" r:id="rId16"/>
    <p:sldId id="2592" r:id="rId17"/>
    <p:sldId id="2593" r:id="rId18"/>
    <p:sldId id="2594" r:id="rId19"/>
    <p:sldId id="2595" r:id="rId20"/>
    <p:sldId id="2596" r:id="rId21"/>
    <p:sldId id="2597" r:id="rId2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 id="4" name="昊天 王" initials="昊天" lastIdx="1" clrIdx="3">
    <p:extLst>
      <p:ext uri="{19B8F6BF-5375-455C-9EA6-DF929625EA0E}">
        <p15:presenceInfo xmlns:p15="http://schemas.microsoft.com/office/powerpoint/2012/main" userId="2db5f5061908d4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034" autoAdjust="0"/>
  </p:normalViewPr>
  <p:slideViewPr>
    <p:cSldViewPr snapToGrid="0" snapToObjects="1" showGuides="1">
      <p:cViewPr varScale="1">
        <p:scale>
          <a:sx n="80" d="100"/>
          <a:sy n="80" d="100"/>
        </p:scale>
        <p:origin x="58" y="293"/>
      </p:cViewPr>
      <p:guideLst>
        <p:guide pos="3840"/>
        <p:guide orient="horz" pos="2160"/>
      </p:guideLst>
    </p:cSldViewPr>
  </p:slideViewPr>
  <p:outlineViewPr>
    <p:cViewPr>
      <p:scale>
        <a:sx n="33" d="100"/>
        <a:sy n="33" d="100"/>
      </p:scale>
      <p:origin x="0" y="-274"/>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88" d="100"/>
          <a:sy n="88"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8ACAD5C-9DD7-465A-9AC3-B2BA9F6A76F0}" type="datetime1">
              <a:rPr lang="zh-CN" altLang="en-US" smtClean="0">
                <a:latin typeface="Microsoft YaHei UI" panose="020B0503020204020204" pitchFamily="34" charset="-122"/>
                <a:ea typeface="Microsoft YaHei UI" panose="020B0503020204020204" pitchFamily="34" charset="-122"/>
              </a:rPr>
              <a:t>2021/6/23</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aseline="0">
                <a:latin typeface="Microsoft YaHei UI" panose="020B0503020204020204" pitchFamily="34" charset="-122"/>
                <a:ea typeface="Microsoft YaHei UI" panose="020B0503020204020204" pitchFamily="34" charset="-122"/>
              </a:defRPr>
            </a:lvl1pPr>
          </a:lstStyle>
          <a:p>
            <a:fld id="{F698C878-ADD0-4F2E-BEDE-A333D493C3FA}" type="datetime1">
              <a:rPr lang="zh-CN" altLang="en-US" noProof="0" smtClean="0"/>
              <a:t>2021/6/23</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aseline="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aseline="0">
                <a:latin typeface="Microsoft YaHei UI" panose="020B0503020204020204" pitchFamily="34" charset="-122"/>
                <a:ea typeface="Microsoft YaHei UI" panose="020B0503020204020204" pitchFamily="34" charset="-122"/>
              </a:defRPr>
            </a:lvl1pPr>
          </a:lstStyle>
          <a:p>
            <a:fld id="{3CFA0038-7055-434C-B6C4-B8C69565C600}" type="slidenum">
              <a:rPr lang="en-US" altLang="zh-CN" noProof="0" smtClean="0"/>
              <a:pPr/>
              <a:t>‹#›</a:t>
            </a:fld>
            <a:endParaRPr lang="zh-CN" altLang="en-US" noProof="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baseline="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rtlCol="0"/>
          <a:lstStyle/>
          <a:p>
            <a:pPr rtl="0"/>
            <a:endParaRPr lang="zh-CN" altLang="en-US">
              <a:ea typeface="Microsoft YaHei UI" panose="020B0503020204020204" pitchFamily="34" charset="-122"/>
            </a:endParaRPr>
          </a:p>
        </p:txBody>
      </p:sp>
    </p:spTree>
    <p:extLst>
      <p:ext uri="{BB962C8B-B14F-4D97-AF65-F5344CB8AC3E}">
        <p14:creationId xmlns:p14="http://schemas.microsoft.com/office/powerpoint/2010/main" val="324966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2</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78220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3</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1699044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4</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52555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5</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266343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3CFA0038-7055-434C-B6C4-B8C69565C600}" type="slidenum">
              <a:rPr lang="en-US" altLang="zh-CN" smtClean="0">
                <a:ea typeface="Microsoft YaHei UI" panose="020B0503020204020204" pitchFamily="34" charset="-122"/>
              </a:rPr>
              <a:t>6</a:t>
            </a:fld>
            <a:endParaRPr lang="zh-CN" altLang="en-US">
              <a:ea typeface="Microsoft YaHei UI" panose="020B0503020204020204" pitchFamily="34" charset="-122"/>
            </a:endParaRPr>
          </a:p>
        </p:txBody>
      </p:sp>
    </p:spTree>
    <p:extLst>
      <p:ext uri="{BB962C8B-B14F-4D97-AF65-F5344CB8AC3E}">
        <p14:creationId xmlns:p14="http://schemas.microsoft.com/office/powerpoint/2010/main" val="324394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包含图像的标题幻灯片">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39803"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8634413" y="812800"/>
            <a:ext cx="3557587" cy="523240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476854" y="879710"/>
            <a:ext cx="3983858" cy="755650"/>
          </a:xfrm>
        </p:spPr>
        <p:txBody>
          <a:bodyPr rtlCol="0" anchor="ctr">
            <a:normAutofit/>
          </a:bodyPr>
          <a:lstStyle>
            <a:lvl1pPr marL="0" indent="0">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476854" y="1956155"/>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476854" y="3032600"/>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476854" y="4109045"/>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476854" y="5185490"/>
            <a:ext cx="3983858"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7" name="文本占位符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3527730" y="87971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1</a:t>
            </a:r>
            <a:endParaRPr lang="zh-CN" altLang="en-US" noProof="0"/>
          </a:p>
        </p:txBody>
      </p:sp>
      <p:sp>
        <p:nvSpPr>
          <p:cNvPr id="38" name="文本占位符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3527730" y="1956155"/>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2</a:t>
            </a:r>
            <a:endParaRPr lang="zh-CN" altLang="en-US" noProof="0"/>
          </a:p>
        </p:txBody>
      </p:sp>
      <p:sp>
        <p:nvSpPr>
          <p:cNvPr id="39" name="文本占位符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3527730" y="303260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3</a:t>
            </a:r>
            <a:endParaRPr lang="zh-CN" altLang="en-US" noProof="0"/>
          </a:p>
        </p:txBody>
      </p:sp>
      <p:sp>
        <p:nvSpPr>
          <p:cNvPr id="40" name="文本占位符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3527730" y="4109045"/>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4</a:t>
            </a:r>
            <a:endParaRPr lang="zh-CN" altLang="en-US" noProof="0"/>
          </a:p>
        </p:txBody>
      </p:sp>
      <p:sp>
        <p:nvSpPr>
          <p:cNvPr id="41" name="文本占位符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3527730" y="5185490"/>
            <a:ext cx="741082" cy="755650"/>
          </a:xfrm>
        </p:spPr>
        <p:txBody>
          <a:bodyPr rIns="0" rtlCol="0" anchor="ctr">
            <a:noAutofit/>
          </a:bodyPr>
          <a:lstStyle>
            <a:lvl1pPr marL="0" indent="0" algn="r">
              <a:buNone/>
              <a:defRPr sz="6000" baseline="0">
                <a:solidFill>
                  <a:schemeClr val="accent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en-US" altLang="zh-CN" noProof="0"/>
              <a:t>5</a:t>
            </a:r>
            <a:endParaRPr lang="zh-CN" altLang="en-US" noProof="0"/>
          </a:p>
        </p:txBody>
      </p:sp>
      <p:sp>
        <p:nvSpPr>
          <p:cNvPr id="42" name="形状 62">
            <a:extLst>
              <a:ext uri="{FF2B5EF4-FFF2-40B4-BE49-F238E27FC236}">
                <a16:creationId xmlns:a16="http://schemas.microsoft.com/office/drawing/2014/main" id="{79517603-8FAC-41C9-B5BE-3F8BA7D93CE6}"/>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83145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2812643" y="1691472"/>
            <a:ext cx="4385841" cy="1325563"/>
          </a:xfrm>
        </p:spPr>
        <p:txBody>
          <a:bodyPr rtlCol="0" anchor="b"/>
          <a:lstStyle>
            <a:lvl1pPr algn="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0" y="3500437"/>
            <a:ext cx="12192000"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7569843" y="1690688"/>
            <a:ext cx="4155432" cy="1325562"/>
          </a:xfrm>
        </p:spPr>
        <p:txBody>
          <a:bodyPr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p:nvPr>
        </p:nvSpPr>
        <p:spPr>
          <a:xfrm>
            <a:off x="7569843" y="1227698"/>
            <a:ext cx="4155432" cy="382749"/>
          </a:xfrm>
        </p:spPr>
        <p:txBody>
          <a:bodyPr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198493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44947" y="2632337"/>
            <a:ext cx="4385841"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411441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5470525" y="1193765"/>
            <a:ext cx="6322230" cy="1325563"/>
          </a:xfrm>
        </p:spPr>
        <p:txBody>
          <a:bodyPr lIns="0" rtlCol="0" anchor="b">
            <a:normAutofit/>
          </a:bodyPr>
          <a:lstStyle>
            <a:lvl1pPr algn="l">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1" y="1193765"/>
            <a:ext cx="5230788" cy="4796135"/>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5470525" y="2944813"/>
            <a:ext cx="3046413"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769606" y="2944813"/>
            <a:ext cx="302314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2616603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38200" y="1809009"/>
            <a:ext cx="3416928" cy="2884911"/>
          </a:xfrm>
        </p:spPr>
        <p:txBody>
          <a:bodyPr lIns="0" rtlCol="0" anchor="t">
            <a:normAutofit/>
          </a:bodyPr>
          <a:lstStyle>
            <a:lvl1pPr algn="r">
              <a:defRPr sz="4000" baseline="0">
                <a:solidFill>
                  <a:schemeClr val="accent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10875" y="1809009"/>
            <a:ext cx="3686025"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809009"/>
            <a:ext cx="3658010" cy="382749"/>
          </a:xfrm>
        </p:spPr>
        <p:txBody>
          <a:bodyPr vert="horz" lIns="0" tIns="45720" rIns="91440" bIns="45720" rtlCol="0" anchor="b">
            <a:normAutofit/>
          </a:bodyPr>
          <a:lstStyle>
            <a:lvl1pPr>
              <a:defRPr lang="en-US" sz="1600" b="1" baseline="0" dirty="0">
                <a:latin typeface="Microsoft YaHei UI" panose="020B0503020204020204" pitchFamily="34" charset="-122"/>
                <a:ea typeface="Microsoft YaHei UI" panose="020B0503020204020204" pitchFamily="34" charset="-122"/>
              </a:defRPr>
            </a:lvl1pPr>
          </a:lstStyle>
          <a:p>
            <a:pPr marL="0" lvl="0" indent="0" rtl="0">
              <a:buNone/>
            </a:pPr>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10572" y="2213293"/>
            <a:ext cx="368615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213293"/>
            <a:ext cx="3658010"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31550643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0" y="1687089"/>
            <a:ext cx="4297212" cy="3449109"/>
          </a:xfrm>
          <a:solidFill>
            <a:schemeClr val="accent2"/>
          </a:solidFill>
        </p:spPr>
        <p:txBody>
          <a:bodyPr vert="horz" lIns="0" tIns="45720" rIns="324000" bIns="45720" rtlCol="0" anchor="ctr">
            <a:normAutofit/>
          </a:bodyPr>
          <a:lstStyle>
            <a:lvl1pPr>
              <a:defRPr lang="en-US" sz="4000" baseline="0" dirty="0">
                <a:latin typeface="Microsoft YaHei UI" panose="020B0503020204020204" pitchFamily="34" charset="-122"/>
                <a:ea typeface="Microsoft YaHei UI" panose="020B0503020204020204" pitchFamily="34" charset="-122"/>
              </a:defRPr>
            </a:lvl1pPr>
          </a:lstStyle>
          <a:p>
            <a:pPr marL="0" lvl="0" algn="r" rtl="0"/>
            <a:r>
              <a:rPr lang="zh-CN" altLang="en-US" noProof="0"/>
              <a:t>单击此处编辑母版标题 </a:t>
            </a:r>
            <a:br>
              <a:rPr lang="zh-CN" altLang="en-US" noProof="0"/>
            </a:br>
            <a:r>
              <a:rPr lang="zh-CN" altLang="en-US" noProof="0"/>
              <a:t>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1687089"/>
            <a:ext cx="3686025"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452175" y="1687089"/>
            <a:ext cx="3658010" cy="382749"/>
          </a:xfrm>
        </p:spPr>
        <p:txBody>
          <a:bodyPr vert="horz" lIns="0" tIns="45720" rIns="91440" bIns="45720" rtlCol="0" anchor="b">
            <a:normAutofit/>
          </a:bodyPr>
          <a:lstStyle>
            <a:lvl1pPr marL="0" indent="0">
              <a:buNone/>
              <a:defRPr lang="en-US" sz="1600" b="1" baseline="0" dirty="0">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2091373"/>
            <a:ext cx="3686159"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452175" y="2091373"/>
            <a:ext cx="3658010" cy="3044825"/>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形状 62">
            <a:extLst>
              <a:ext uri="{FF2B5EF4-FFF2-40B4-BE49-F238E27FC236}">
                <a16:creationId xmlns:a16="http://schemas.microsoft.com/office/drawing/2014/main" id="{22325F4A-8191-45D3-B031-5847B1E4B3AA}"/>
              </a:ext>
            </a:extLst>
          </p:cNvPr>
          <p:cNvSpPr/>
          <p:nvPr userDrawn="1"/>
        </p:nvSpPr>
        <p:spPr>
          <a:xfrm rot="16200000" flipV="1">
            <a:off x="3332057" y="133183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60EEF041-4EFF-410A-AFB4-25A65B462B2D}"/>
              </a:ext>
            </a:extLst>
          </p:cNvPr>
          <p:cNvSpPr/>
          <p:nvPr userDrawn="1"/>
        </p:nvSpPr>
        <p:spPr>
          <a:xfrm>
            <a:off x="12087828" y="1675514"/>
            <a:ext cx="115747" cy="34491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449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1" y="1687090"/>
            <a:ext cx="4568750" cy="1721802"/>
          </a:xfrm>
          <a:noFill/>
        </p:spPr>
        <p:txBody>
          <a:bodyPr lIns="0" rIns="324000" rtlCol="0" anchor="ctr">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单击以编辑 </a:t>
            </a:r>
            <a:br>
              <a:rPr lang="zh-CN" altLang="en-US" noProof="0"/>
            </a:br>
            <a:r>
              <a:rPr lang="zh-CN" altLang="en-US" noProof="0"/>
              <a:t>母版标题样式</a:t>
            </a:r>
          </a:p>
        </p:txBody>
      </p:sp>
      <p:sp>
        <p:nvSpPr>
          <p:cNvPr id="11" name="标题 1">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zh-CN" altLang="en-US" baseline="0" noProof="0">
              <a:latin typeface="Microsoft YaHei UI" panose="020B0503020204020204" pitchFamily="34" charset="-122"/>
              <a:ea typeface="Microsoft YaHei UI" panose="020B0503020204020204" pitchFamily="34" charset="-122"/>
            </a:endParaRP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baseline="0" dirty="0">
                <a:latin typeface="Microsoft YaHei UI" panose="020B0503020204020204" pitchFamily="34" charset="-122"/>
                <a:ea typeface="Microsoft YaHei UI" panose="020B0503020204020204" pitchFamily="34" charset="-122"/>
              </a:defRPr>
            </a:lvl1pPr>
          </a:lstStyle>
          <a:p>
            <a:pPr marL="228600" lvl="0" indent="-228600" rtl="0"/>
            <a:r>
              <a:rPr lang="zh-CN" altLang="en-US" noProof="0"/>
              <a:t>单击此处添加标题</a:t>
            </a:r>
          </a:p>
        </p:txBody>
      </p:sp>
      <p:sp>
        <p:nvSpPr>
          <p:cNvPr id="4" name="文本占位符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0" name="文本占位符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baseline="0">
                <a:latin typeface="Microsoft YaHei UI" panose="020B0503020204020204" pitchFamily="34" charset="-122"/>
                <a:ea typeface="Microsoft YaHei UI" panose="020B0503020204020204" pitchFamily="34" charset="-122"/>
              </a:defRPr>
            </a:lvl1pPr>
            <a:lvl2pPr>
              <a:defRPr sz="1200" baseline="0">
                <a:latin typeface="Microsoft YaHei UI" panose="020B0503020204020204" pitchFamily="34" charset="-122"/>
                <a:ea typeface="Microsoft YaHei UI" panose="020B0503020204020204" pitchFamily="34" charset="-122"/>
              </a:defRPr>
            </a:lvl2pPr>
            <a:lvl3pPr>
              <a:defRPr sz="1100" baseline="0">
                <a:latin typeface="Microsoft YaHei UI" panose="020B0503020204020204" pitchFamily="34" charset="-122"/>
                <a:ea typeface="Microsoft YaHei UI" panose="020B0503020204020204" pitchFamily="34" charset="-122"/>
              </a:defRPr>
            </a:lvl3pPr>
            <a:lvl4pPr>
              <a:defRPr sz="1050" baseline="0">
                <a:latin typeface="Microsoft YaHei UI" panose="020B0503020204020204" pitchFamily="34" charset="-122"/>
                <a:ea typeface="Microsoft YaHei UI" panose="020B0503020204020204" pitchFamily="34" charset="-122"/>
              </a:defRPr>
            </a:lvl4pPr>
            <a:lvl5pPr>
              <a:defRPr sz="1050" baseline="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12" name="形状 62">
            <a:extLst>
              <a:ext uri="{FF2B5EF4-FFF2-40B4-BE49-F238E27FC236}">
                <a16:creationId xmlns:a16="http://schemas.microsoft.com/office/drawing/2014/main" id="{DADD8B14-6C18-4FC5-89FD-62D525A444DB}"/>
              </a:ext>
            </a:extLst>
          </p:cNvPr>
          <p:cNvSpPr/>
          <p:nvPr userDrawn="1"/>
        </p:nvSpPr>
        <p:spPr>
          <a:xfrm rot="16200000" flipV="1">
            <a:off x="3332057" y="729943"/>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6" name="图片占位符 5">
            <a:extLst>
              <a:ext uri="{FF2B5EF4-FFF2-40B4-BE49-F238E27FC236}">
                <a16:creationId xmlns:a16="http://schemas.microsoft.com/office/drawing/2014/main" id="{09156155-C47D-47A0-A08D-DCAC4D742D3F}"/>
              </a:ext>
            </a:extLst>
          </p:cNvPr>
          <p:cNvSpPr>
            <a:spLocks noGrp="1"/>
          </p:cNvSpPr>
          <p:nvPr>
            <p:ph type="pic" sz="quarter" idx="17" hasCustomPrompt="1"/>
          </p:nvPr>
        </p:nvSpPr>
        <p:spPr>
          <a:xfrm>
            <a:off x="2214412" y="3805254"/>
            <a:ext cx="1935925" cy="185477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1007210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44947" y="2632337"/>
            <a:ext cx="4385841" cy="3357563"/>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5470816" y="2944854"/>
            <a:ext cx="3046302" cy="3045045"/>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8" name="文本占位符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5470816" y="2540529"/>
            <a:ext cx="3046302" cy="382749"/>
          </a:xfrm>
        </p:spPr>
        <p:txBody>
          <a:bodyPr lIns="0" rtlCol="0" anchor="b">
            <a:no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6" name="文本占位符 6">
            <a:extLst>
              <a:ext uri="{FF2B5EF4-FFF2-40B4-BE49-F238E27FC236}">
                <a16:creationId xmlns:a16="http://schemas.microsoft.com/office/drawing/2014/main" id="{B2C5FA2F-DD81-4A72-AB26-A4C663724F42}"/>
              </a:ext>
            </a:extLst>
          </p:cNvPr>
          <p:cNvSpPr>
            <a:spLocks noGrp="1"/>
          </p:cNvSpPr>
          <p:nvPr>
            <p:ph type="body" sz="quarter" idx="13"/>
          </p:nvPr>
        </p:nvSpPr>
        <p:spPr>
          <a:xfrm>
            <a:off x="8769607" y="2944854"/>
            <a:ext cx="3046302" cy="3045045"/>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9" name="文本占位符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769606" y="2540529"/>
            <a:ext cx="3023149" cy="382749"/>
          </a:xfrm>
        </p:spPr>
        <p:txBody>
          <a:bodyPr lIns="0" rtlCol="0" anchor="b">
            <a:noAutofit/>
          </a:bodyPr>
          <a:lstStyle>
            <a:lvl1pPr marL="0" indent="0">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Tree>
    <p:extLst>
      <p:ext uri="{BB962C8B-B14F-4D97-AF65-F5344CB8AC3E}">
        <p14:creationId xmlns:p14="http://schemas.microsoft.com/office/powerpoint/2010/main" val="3970810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7928658" y="836271"/>
            <a:ext cx="4263342" cy="5185458"/>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2"/>
          </a:solidFill>
        </p:spPr>
        <p:txBody>
          <a:bodyPr lIns="252000" tIns="144000" rIns="144000" rtlCol="0">
            <a:no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r">
              <a:defRPr baseline="0">
                <a:latin typeface="Microsoft YaHei UI" panose="020B0503020204020204" pitchFamily="34" charset="-122"/>
                <a:ea typeface="Microsoft YaHei UI" panose="020B0503020204020204" pitchFamily="34" charset="-122"/>
              </a:defRPr>
            </a:lvl1pPr>
          </a:lstStyle>
          <a:p>
            <a:pPr rtl="0"/>
            <a:r>
              <a:rPr lang="zh-CN" altLang="en-US" noProof="0"/>
              <a:t>单击 </a:t>
            </a:r>
            <a:br>
              <a:rPr lang="zh-CN" altLang="en-US" noProof="0"/>
            </a:br>
            <a:r>
              <a:rPr lang="zh-CN" altLang="en-US" noProof="0"/>
              <a:t>添加标题</a:t>
            </a:r>
          </a:p>
        </p:txBody>
      </p:sp>
      <p:sp>
        <p:nvSpPr>
          <p:cNvPr id="6" name="形状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1740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971836" y="836271"/>
            <a:ext cx="3523423" cy="5185458"/>
          </a:xfrm>
          <a:solidFill>
            <a:schemeClr val="bg1">
              <a:lumMod val="95000"/>
            </a:schemeClr>
          </a:solidFill>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99722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1" y="1539432"/>
            <a:ext cx="8866207" cy="5318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谢谢！</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WWW.WEBSITENAME.COM</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91658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33D39E2-2188-4621-B115-A912A057E8AC}"/>
              </a:ext>
            </a:extLst>
          </p:cNvPr>
          <p:cNvSpPr>
            <a:spLocks noGrp="1"/>
          </p:cNvSpPr>
          <p:nvPr>
            <p:ph type="body" sz="quarter" idx="11"/>
          </p:nvPr>
        </p:nvSpPr>
        <p:spPr>
          <a:xfrm>
            <a:off x="5278052" y="3206186"/>
            <a:ext cx="6435525" cy="2815543"/>
          </a:xfrm>
          <a:noFill/>
          <a:ln>
            <a:noFill/>
          </a:ln>
        </p:spPr>
        <p:txBody>
          <a:bodyPr lIns="0" tIns="216000" rIns="180000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lIns="0" rtlCol="0" anchor="b"/>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838200" y="836271"/>
            <a:ext cx="3657059" cy="5185458"/>
          </a:xfrm>
          <a:solidFill>
            <a:schemeClr val="bg1">
              <a:lumMod val="95000"/>
            </a:schemeClr>
          </a:solidFill>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583128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BE84B7CE-D997-4F92-BD9D-3F9DE2782EF8}"/>
              </a:ext>
            </a:extLst>
          </p:cNvPr>
          <p:cNvSpPr>
            <a:spLocks noGrp="1"/>
          </p:cNvSpPr>
          <p:nvPr>
            <p:ph type="pic" sz="quarter" idx="10" hasCustomPrompt="1"/>
          </p:nvPr>
        </p:nvSpPr>
        <p:spPr>
          <a:xfrm>
            <a:off x="4745620" y="3428990"/>
            <a:ext cx="7446380" cy="3429009"/>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baseline="0">
                <a:latin typeface="Microsoft YaHei UI" panose="020B0503020204020204" pitchFamily="34" charset="-122"/>
                <a:ea typeface="Microsoft YaHei UI" panose="020B0503020204020204" pitchFamily="34" charset="-122"/>
              </a:defRPr>
            </a:lvl1pPr>
          </a:lstStyle>
          <a:p>
            <a:pPr rtl="0"/>
            <a:r>
              <a:rPr lang="zh-CN" altLang="en-US" noProof="0"/>
              <a:t>单击 </a:t>
            </a:r>
            <a:br>
              <a:rPr lang="zh-CN" altLang="en-US" noProof="0"/>
            </a:br>
            <a:r>
              <a:rPr lang="zh-CN" altLang="en-US" noProof="0"/>
              <a:t>添加标题</a:t>
            </a:r>
          </a:p>
        </p:txBody>
      </p:sp>
      <p:sp>
        <p:nvSpPr>
          <p:cNvPr id="6" name="形状 62">
            <a:extLst>
              <a:ext uri="{FF2B5EF4-FFF2-40B4-BE49-F238E27FC236}">
                <a16:creationId xmlns:a16="http://schemas.microsoft.com/office/drawing/2014/main" id="{9EDA533D-03E6-4B64-A81C-A6F9E3301AB5}"/>
              </a:ext>
            </a:extLst>
          </p:cNvPr>
          <p:cNvSpPr/>
          <p:nvPr userDrawn="1"/>
        </p:nvSpPr>
        <p:spPr>
          <a:xfrm rot="16200000" flipV="1">
            <a:off x="965155" y="43498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9DF8596F-E730-47C4-86C3-F4A9B3F78268}"/>
              </a:ext>
            </a:extLst>
          </p:cNvPr>
          <p:cNvSpPr/>
          <p:nvPr userDrawn="1"/>
        </p:nvSpPr>
        <p:spPr>
          <a:xfrm>
            <a:off x="4745620" y="0"/>
            <a:ext cx="744638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zh-CN" altLang="en-US" sz="1400" b="0" i="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8" name="文本占位符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987207"/>
            <a:ext cx="2837822" cy="382749"/>
          </a:xfrm>
        </p:spPr>
        <p:txBody>
          <a:bodyPr lIns="0" tIns="0" rtlCol="0" anchor="t">
            <a:normAutofit/>
          </a:bodyPr>
          <a:lstStyle>
            <a:lvl1pPr marL="0" indent="0">
              <a:buNone/>
              <a:defRPr sz="1600" b="1"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单击此处添加标题</a:t>
            </a:r>
          </a:p>
        </p:txBody>
      </p:sp>
      <p:sp>
        <p:nvSpPr>
          <p:cNvPr id="9" name="文本占位符 3">
            <a:extLst>
              <a:ext uri="{FF2B5EF4-FFF2-40B4-BE49-F238E27FC236}">
                <a16:creationId xmlns:a16="http://schemas.microsoft.com/office/drawing/2014/main" id="{0E3F0CD0-D764-45BB-9798-E9046593B3AC}"/>
              </a:ext>
            </a:extLst>
          </p:cNvPr>
          <p:cNvSpPr>
            <a:spLocks noGrp="1"/>
          </p:cNvSpPr>
          <p:nvPr>
            <p:ph type="body" sz="quarter" idx="15"/>
          </p:nvPr>
        </p:nvSpPr>
        <p:spPr>
          <a:xfrm>
            <a:off x="8351371" y="987208"/>
            <a:ext cx="3501106" cy="1397178"/>
          </a:xfrm>
        </p:spPr>
        <p:txBody>
          <a:bodyPr lIns="0" tIns="0" rtlCol="0">
            <a:normAutofit/>
          </a:bodyPr>
          <a:lstStyle>
            <a:lvl1pPr marL="0" indent="0">
              <a:lnSpc>
                <a:spcPct val="100000"/>
              </a:lnSpc>
              <a:buNone/>
              <a:defRPr sz="140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a:defRPr sz="1050"/>
            </a:lvl4pPr>
            <a:lvl5pPr>
              <a:defRPr sz="1050"/>
            </a:lvl5pPr>
          </a:lstStyle>
          <a:p>
            <a:pPr lvl="0" rtl="0"/>
            <a:r>
              <a:rPr lang="zh-CN" altLang="en-US" noProof="0"/>
              <a:t>单击此处编辑母版文本样式</a:t>
            </a:r>
          </a:p>
        </p:txBody>
      </p:sp>
    </p:spTree>
    <p:extLst>
      <p:ext uri="{BB962C8B-B14F-4D97-AF65-F5344CB8AC3E}">
        <p14:creationId xmlns:p14="http://schemas.microsoft.com/office/powerpoint/2010/main" val="3336362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9B9B3BD2-24FF-4E30-B0DA-4DCD6E57D9FC}"/>
              </a:ext>
            </a:extLst>
          </p:cNvPr>
          <p:cNvSpPr>
            <a:spLocks noGrp="1"/>
          </p:cNvSpPr>
          <p:nvPr>
            <p:ph type="pic" sz="quarter" idx="10" hasCustomPrompt="1"/>
          </p:nvPr>
        </p:nvSpPr>
        <p:spPr>
          <a:xfrm>
            <a:off x="838200" y="0"/>
            <a:ext cx="11353800" cy="685800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2" name="标题 1">
            <a:extLst>
              <a:ext uri="{FF2B5EF4-FFF2-40B4-BE49-F238E27FC236}">
                <a16:creationId xmlns:a16="http://schemas.microsoft.com/office/drawing/2014/main" id="{C7F92C0C-7E68-45AE-8824-6858C6874760}"/>
              </a:ext>
            </a:extLst>
          </p:cNvPr>
          <p:cNvSpPr>
            <a:spLocks noGrp="1"/>
          </p:cNvSpPr>
          <p:nvPr>
            <p:ph type="title" hasCustomPrompt="1"/>
          </p:nvPr>
        </p:nvSpPr>
        <p:spPr>
          <a:xfrm>
            <a:off x="838200" y="4566452"/>
            <a:ext cx="5007015" cy="1440000"/>
          </a:xfrm>
          <a:solidFill>
            <a:schemeClr val="bg1"/>
          </a:solidFill>
        </p:spPr>
        <p:txBody>
          <a:bodyPr lIns="21600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单击以编辑 </a:t>
            </a:r>
            <a:br>
              <a:rPr lang="zh-CN" altLang="en-US" noProof="0"/>
            </a:br>
            <a:r>
              <a:rPr lang="zh-CN" altLang="en-US" noProof="0"/>
              <a:t>母版标题样式</a:t>
            </a:r>
          </a:p>
        </p:txBody>
      </p:sp>
    </p:spTree>
    <p:extLst>
      <p:ext uri="{BB962C8B-B14F-4D97-AF65-F5344CB8AC3E}">
        <p14:creationId xmlns:p14="http://schemas.microsoft.com/office/powerpoint/2010/main" val="95360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5" name="图片占位符 4">
            <a:extLst>
              <a:ext uri="{FF2B5EF4-FFF2-40B4-BE49-F238E27FC236}">
                <a16:creationId xmlns:a16="http://schemas.microsoft.com/office/drawing/2014/main" id="{9B9B3BD2-24FF-4E30-B0DA-4DCD6E57D9FC}"/>
              </a:ext>
            </a:extLst>
          </p:cNvPr>
          <p:cNvSpPr>
            <a:spLocks noGrp="1"/>
          </p:cNvSpPr>
          <p:nvPr>
            <p:ph type="pic" sz="quarter" idx="10" hasCustomPrompt="1"/>
          </p:nvPr>
        </p:nvSpPr>
        <p:spPr>
          <a:xfrm>
            <a:off x="838200" y="0"/>
            <a:ext cx="11353800" cy="6858000"/>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4" name="文本占位符 3">
            <a:extLst>
              <a:ext uri="{FF2B5EF4-FFF2-40B4-BE49-F238E27FC236}">
                <a16:creationId xmlns:a16="http://schemas.microsoft.com/office/drawing/2014/main" id="{049A10FA-D831-43AB-9DF1-EDB14480E3E1}"/>
              </a:ext>
            </a:extLst>
          </p:cNvPr>
          <p:cNvSpPr>
            <a:spLocks noGrp="1"/>
          </p:cNvSpPr>
          <p:nvPr>
            <p:ph type="body" sz="quarter" idx="11" hasCustomPrompt="1"/>
          </p:nvPr>
        </p:nvSpPr>
        <p:spPr>
          <a:xfrm>
            <a:off x="0" y="-1478756"/>
            <a:ext cx="4572000" cy="1189037"/>
          </a:xfrm>
        </p:spPr>
        <p:txBody>
          <a:bodyPr rtlCol="0" anchor="b">
            <a:normAutofit/>
          </a:bodyPr>
          <a:lstStyle>
            <a:lvl1pPr marL="0" indent="0">
              <a:buNone/>
              <a:defRPr sz="2800" baseline="0">
                <a:solidFill>
                  <a:schemeClr val="bg1">
                    <a:lumMod val="85000"/>
                  </a:schemeClr>
                </a:solidFill>
                <a:latin typeface="Microsoft YaHei UI" panose="020B0503020204020204" pitchFamily="34" charset="-122"/>
              </a:defRPr>
            </a:lvl1pPr>
          </a:lstStyle>
          <a:p>
            <a:pPr lvl="0" rtl="0"/>
            <a:r>
              <a:rPr lang="zh-CN" altLang="en-US" noProof="0"/>
              <a:t>幻灯片标题</a:t>
            </a:r>
          </a:p>
        </p:txBody>
      </p:sp>
    </p:spTree>
    <p:extLst>
      <p:ext uri="{BB962C8B-B14F-4D97-AF65-F5344CB8AC3E}">
        <p14:creationId xmlns:p14="http://schemas.microsoft.com/office/powerpoint/2010/main" val="2632027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685800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7FBD120B-8377-4641-9618-9DD682652CAA}"/>
              </a:ext>
            </a:extLst>
          </p:cNvPr>
          <p:cNvSpPr>
            <a:spLocks noGrp="1"/>
          </p:cNvSpPr>
          <p:nvPr>
            <p:ph type="title"/>
          </p:nvPr>
        </p:nvSpPr>
        <p:spPr>
          <a:xfrm>
            <a:off x="0" y="4705635"/>
            <a:ext cx="5845215" cy="1440000"/>
          </a:xfrm>
          <a:solidFill>
            <a:schemeClr val="bg1"/>
          </a:solidFill>
        </p:spPr>
        <p:txBody>
          <a:bodyPr lIns="79200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4259740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6858000"/>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955941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5497975"/>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solidFill>
            <a:schemeClr val="bg1"/>
          </a:solidFill>
        </p:spPr>
        <p:txBody>
          <a:bodyPr lIns="0"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366147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0" y="0"/>
            <a:ext cx="12192000" cy="5497975"/>
          </a:xfrm>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212595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8200" y="1"/>
            <a:ext cx="11353800" cy="5547360"/>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7EBB9618-FC05-4C85-8241-A1EFCE8127AD}"/>
              </a:ext>
            </a:extLst>
          </p:cNvPr>
          <p:cNvSpPr>
            <a:spLocks noGrp="1"/>
          </p:cNvSpPr>
          <p:nvPr>
            <p:ph type="title"/>
          </p:nvPr>
        </p:nvSpPr>
        <p:spPr>
          <a:xfrm>
            <a:off x="853440" y="5688402"/>
            <a:ext cx="8717280" cy="823070"/>
          </a:xfrm>
          <a:solidFill>
            <a:schemeClr val="bg1"/>
          </a:solidFill>
        </p:spPr>
        <p:txBody>
          <a:bodyPr lIns="0"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2713661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8200" y="853441"/>
            <a:ext cx="11353800" cy="5151119"/>
          </a:xfrm>
        </p:spPr>
        <p:txBody>
          <a:bodyPr rtlCol="0"/>
          <a:lstStyle>
            <a:lvl1pPr>
              <a:defRPr/>
            </a:lvl1pPr>
          </a:lstStyle>
          <a:p>
            <a:pPr rtl="0"/>
            <a:r>
              <a:rPr lang="zh-CN" altLang="en-US" noProof="0"/>
              <a:t>单击图标以添加图片</a:t>
            </a:r>
          </a:p>
        </p:txBody>
      </p:sp>
    </p:spTree>
    <p:extLst>
      <p:ext uri="{BB962C8B-B14F-4D97-AF65-F5344CB8AC3E}">
        <p14:creationId xmlns:p14="http://schemas.microsoft.com/office/powerpoint/2010/main" val="390898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包含图像的标题幻灯片">
    <p:bg>
      <p:bgPr>
        <a:solidFill>
          <a:schemeClr val="accent1"/>
        </a:solidFill>
        <a:effectLst/>
      </p:bgPr>
    </p:bg>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2" name="图片占位符 11">
            <a:extLst>
              <a:ext uri="{FF2B5EF4-FFF2-40B4-BE49-F238E27FC236}">
                <a16:creationId xmlns:a16="http://schemas.microsoft.com/office/drawing/2014/main" id="{82CAE461-C0B1-40CE-96C7-BF817A2EA315}"/>
              </a:ext>
            </a:extLst>
          </p:cNvPr>
          <p:cNvSpPr>
            <a:spLocks noGrp="1"/>
          </p:cNvSpPr>
          <p:nvPr>
            <p:ph type="pic" sz="quarter" idx="15" hasCustomPrompt="1"/>
          </p:nvPr>
        </p:nvSpPr>
        <p:spPr>
          <a:xfrm>
            <a:off x="0" y="0"/>
            <a:ext cx="12191995" cy="6857999"/>
          </a:xfrm>
          <a:custGeom>
            <a:avLst/>
            <a:gdLst>
              <a:gd name="connsiteX0" fmla="*/ 0 w 12191995"/>
              <a:gd name="connsiteY0" fmla="*/ 0 h 6857999"/>
              <a:gd name="connsiteX1" fmla="*/ 12191995 w 12191995"/>
              <a:gd name="connsiteY1" fmla="*/ 0 h 6857999"/>
              <a:gd name="connsiteX2" fmla="*/ 12191995 w 12191995"/>
              <a:gd name="connsiteY2" fmla="*/ 6857999 h 6857999"/>
              <a:gd name="connsiteX3" fmla="*/ 8866207 w 12191995"/>
              <a:gd name="connsiteY3" fmla="*/ 6857999 h 6857999"/>
              <a:gd name="connsiteX4" fmla="*/ 8866207 w 12191995"/>
              <a:gd name="connsiteY4" fmla="*/ 1539432 h 6857999"/>
              <a:gd name="connsiteX5" fmla="*/ 0 w 12191995"/>
              <a:gd name="connsiteY5" fmla="*/ 15394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5" h="6857999">
                <a:moveTo>
                  <a:pt x="0" y="0"/>
                </a:moveTo>
                <a:lnTo>
                  <a:pt x="12191995" y="0"/>
                </a:lnTo>
                <a:lnTo>
                  <a:pt x="12191995" y="6857999"/>
                </a:lnTo>
                <a:lnTo>
                  <a:pt x="8866207" y="6857999"/>
                </a:lnTo>
                <a:lnTo>
                  <a:pt x="8866207" y="1539432"/>
                </a:lnTo>
                <a:lnTo>
                  <a:pt x="0" y="1539432"/>
                </a:lnTo>
                <a:close/>
              </a:path>
            </a:pathLst>
          </a:custGeom>
          <a:solidFill>
            <a:schemeClr val="bg1">
              <a:lumMod val="95000"/>
            </a:schemeClr>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181984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1314209" y="1203769"/>
            <a:ext cx="9563582" cy="5060062"/>
          </a:xfrm>
          <a:solidFill>
            <a:schemeClr val="bg1"/>
          </a:solidFill>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
        <p:nvSpPr>
          <p:cNvPr id="3" name="标题 4">
            <a:extLst>
              <a:ext uri="{FF2B5EF4-FFF2-40B4-BE49-F238E27FC236}">
                <a16:creationId xmlns:a16="http://schemas.microsoft.com/office/drawing/2014/main" id="{F595BB60-922F-4254-AD20-DEA3FA4B75C4}"/>
              </a:ext>
            </a:extLst>
          </p:cNvPr>
          <p:cNvSpPr>
            <a:spLocks noGrp="1"/>
          </p:cNvSpPr>
          <p:nvPr>
            <p:ph type="title"/>
          </p:nvPr>
        </p:nvSpPr>
        <p:spPr>
          <a:xfrm>
            <a:off x="1314208" y="339162"/>
            <a:ext cx="9563581" cy="823070"/>
          </a:xfrm>
          <a:noFill/>
        </p:spPr>
        <p:txBody>
          <a:bodyPr lIns="0" rtlCol="0">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232346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4" name="图片占位符 4">
            <a:extLst>
              <a:ext uri="{FF2B5EF4-FFF2-40B4-BE49-F238E27FC236}">
                <a16:creationId xmlns:a16="http://schemas.microsoft.com/office/drawing/2014/main" id="{8DE1C71F-8DD3-4FFB-B233-CF08AE5260F8}"/>
              </a:ext>
            </a:extLst>
          </p:cNvPr>
          <p:cNvSpPr>
            <a:spLocks noGrp="1"/>
          </p:cNvSpPr>
          <p:nvPr>
            <p:ph type="pic" sz="quarter" idx="10" hasCustomPrompt="1"/>
          </p:nvPr>
        </p:nvSpPr>
        <p:spPr>
          <a:xfrm>
            <a:off x="836030" y="747000"/>
            <a:ext cx="10519940" cy="5364000"/>
          </a:xfrm>
          <a:solidFill>
            <a:schemeClr val="bg1"/>
          </a:solidFill>
        </p:spPr>
        <p:txBody>
          <a:bodyPr rtlCol="0"/>
          <a:lstStyle>
            <a:lvl1pPr>
              <a:defRPr/>
            </a:lvl1pPr>
          </a:lstStyle>
          <a:p>
            <a:pPr rtl="0"/>
            <a:r>
              <a:rPr lang="zh-CN" altLang="en-US" noProof="0"/>
              <a:t>单击图标以添加图片</a:t>
            </a:r>
          </a:p>
        </p:txBody>
      </p:sp>
    </p:spTree>
    <p:extLst>
      <p:ext uri="{BB962C8B-B14F-4D97-AF65-F5344CB8AC3E}">
        <p14:creationId xmlns:p14="http://schemas.microsoft.com/office/powerpoint/2010/main" val="2562267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6640" y="0"/>
            <a:ext cx="1137043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365125"/>
            <a:ext cx="7634288" cy="1325563"/>
          </a:xfrm>
        </p:spPr>
        <p:txBody>
          <a:bodyPr rtlCol="0">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4" name="文本占位符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530361" y="4719574"/>
            <a:ext cx="2489200" cy="3124200"/>
          </a:xfrm>
        </p:spPr>
        <p:txBody>
          <a:bodyPr tIns="0" bIns="0" rtlCol="0" anchor="b">
            <a:noAutofit/>
          </a:bodyPr>
          <a:lstStyle>
            <a:lvl1pPr marL="0" indent="0" algn="r">
              <a:buNone/>
              <a:defRPr sz="30000" baseline="0">
                <a:solidFill>
                  <a:schemeClr val="bg1">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1</a:t>
            </a:r>
          </a:p>
        </p:txBody>
      </p:sp>
    </p:spTree>
    <p:extLst>
      <p:ext uri="{BB962C8B-B14F-4D97-AF65-F5344CB8AC3E}">
        <p14:creationId xmlns:p14="http://schemas.microsoft.com/office/powerpoint/2010/main" val="294804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5831840" y="0"/>
            <a:ext cx="552195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4699000" cy="1694180"/>
          </a:xfrm>
        </p:spPr>
        <p:txBody>
          <a:bodyPr lIns="0" rtlCol="0" anchor="t">
            <a:noAutofit/>
          </a:bodyPr>
          <a:lstStyle>
            <a:lvl1pPr>
              <a:defRPr sz="6600" b="1"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节 </a:t>
            </a:r>
            <a:br>
              <a:rPr lang="zh-CN" altLang="en-US" noProof="0"/>
            </a:br>
            <a:r>
              <a:rPr lang="zh-CN" altLang="en-US" noProof="0"/>
              <a:t>页眉</a:t>
            </a:r>
          </a:p>
        </p:txBody>
      </p:sp>
      <p:sp>
        <p:nvSpPr>
          <p:cNvPr id="18" name="文本占位符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p:spPr>
        <p:txBody>
          <a:bodyPr bIns="0" rtlCol="0" anchor="b">
            <a:noAutofit/>
          </a:bodyPr>
          <a:lstStyle>
            <a:lvl1pPr marL="0" indent="0" algn="r">
              <a:buNone/>
              <a:defRPr sz="25000" baseline="0">
                <a:solidFill>
                  <a:schemeClr val="bg1">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2</a:t>
            </a:r>
          </a:p>
        </p:txBody>
      </p:sp>
    </p:spTree>
    <p:extLst>
      <p:ext uri="{BB962C8B-B14F-4D97-AF65-F5344CB8AC3E}">
        <p14:creationId xmlns:p14="http://schemas.microsoft.com/office/powerpoint/2010/main" val="1171768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 y="0"/>
            <a:ext cx="705612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771525"/>
            <a:ext cx="5257800" cy="1694180"/>
          </a:xfrm>
        </p:spPr>
        <p:txBody>
          <a:bodyPr lIns="0" rtlCol="0" anchor="t">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18" name="文本占位符 3">
            <a:extLst>
              <a:ext uri="{FF2B5EF4-FFF2-40B4-BE49-F238E27FC236}">
                <a16:creationId xmlns:a16="http://schemas.microsoft.com/office/drawing/2014/main" id="{88BD7D8D-4534-4674-90CD-5444E7502E2A}"/>
              </a:ext>
            </a:extLst>
          </p:cNvPr>
          <p:cNvSpPr>
            <a:spLocks noGrp="1"/>
          </p:cNvSpPr>
          <p:nvPr>
            <p:ph type="body" sz="quarter" idx="10" hasCustomPrompt="1"/>
          </p:nvPr>
        </p:nvSpPr>
        <p:spPr>
          <a:xfrm>
            <a:off x="9502636" y="4463007"/>
            <a:ext cx="2489200" cy="3124198"/>
          </a:xfrm>
        </p:spPr>
        <p:txBody>
          <a:bodyPr bIns="0" rtlCol="0" anchor="b">
            <a:noAutofit/>
          </a:bodyPr>
          <a:lstStyle>
            <a:lvl1pPr marL="0" indent="0" algn="r">
              <a:buNone/>
              <a:defRPr sz="25000" baseline="0">
                <a:solidFill>
                  <a:schemeClr val="bg1">
                    <a:lumMod val="85000"/>
                    <a:alpha val="20000"/>
                  </a:scheme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Tree>
    <p:extLst>
      <p:ext uri="{BB962C8B-B14F-4D97-AF65-F5344CB8AC3E}">
        <p14:creationId xmlns:p14="http://schemas.microsoft.com/office/powerpoint/2010/main" val="4249687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自定义版式">
    <p:bg>
      <p:bgPr>
        <a:solidFill>
          <a:schemeClr val="bg1"/>
        </a:solidFill>
        <a:effectLst/>
      </p:bgPr>
    </p:bg>
    <p:spTree>
      <p:nvGrpSpPr>
        <p:cNvPr id="1" name=""/>
        <p:cNvGrpSpPr/>
        <p:nvPr/>
      </p:nvGrpSpPr>
      <p:grpSpPr>
        <a:xfrm>
          <a:off x="0" y="0"/>
          <a:ext cx="0" cy="0"/>
          <a:chOff x="0" y="0"/>
          <a:chExt cx="0" cy="0"/>
        </a:xfrm>
      </p:grpSpPr>
      <p:sp>
        <p:nvSpPr>
          <p:cNvPr id="18" name="文本占位符 3">
            <a:extLst>
              <a:ext uri="{FF2B5EF4-FFF2-40B4-BE49-F238E27FC236}">
                <a16:creationId xmlns:a16="http://schemas.microsoft.com/office/drawing/2014/main" id="{FC75DEA4-0A76-480D-A95E-49B8E0DD9749}"/>
              </a:ext>
            </a:extLst>
          </p:cNvPr>
          <p:cNvSpPr>
            <a:spLocks noGrp="1"/>
          </p:cNvSpPr>
          <p:nvPr>
            <p:ph type="body" sz="quarter" idx="10" hasCustomPrompt="1"/>
          </p:nvPr>
        </p:nvSpPr>
        <p:spPr>
          <a:xfrm>
            <a:off x="7335647" y="3145492"/>
            <a:ext cx="2489200" cy="3124198"/>
          </a:xfrm>
        </p:spPr>
        <p:txBody>
          <a:bodyPr bIns="0" rtlCol="0" anchor="b">
            <a:noAutofit/>
          </a:bodyPr>
          <a:lstStyle>
            <a:lvl1pPr marL="0" indent="0" algn="l">
              <a:buNone/>
              <a:defRPr sz="25000" baseline="0">
                <a:solidFill>
                  <a:srgbClr val="5DAAB0">
                    <a:alpha val="20000"/>
                  </a:srgbClr>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
        <p:nvSpPr>
          <p:cNvPr id="16" name="长方形 15">
            <a:extLst>
              <a:ext uri="{FF2B5EF4-FFF2-40B4-BE49-F238E27FC236}">
                <a16:creationId xmlns:a16="http://schemas.microsoft.com/office/drawing/2014/main" id="{E0729B41-53A1-4BDC-BF75-A9E553C70D89}"/>
              </a:ext>
            </a:extLst>
          </p:cNvPr>
          <p:cNvSpPr/>
          <p:nvPr userDrawn="1"/>
        </p:nvSpPr>
        <p:spPr>
          <a:xfrm>
            <a:off x="0" y="1394370"/>
            <a:ext cx="7056121" cy="40692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60" y="1934210"/>
            <a:ext cx="5273040" cy="1694180"/>
          </a:xfrm>
        </p:spPr>
        <p:txBody>
          <a:bodyPr lIns="0" rtlCol="0" anchor="t">
            <a:normAutofit/>
          </a:bodyPr>
          <a:lstStyle>
            <a:lvl1pPr>
              <a:defRPr sz="6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Tree>
    <p:extLst>
      <p:ext uri="{BB962C8B-B14F-4D97-AF65-F5344CB8AC3E}">
        <p14:creationId xmlns:p14="http://schemas.microsoft.com/office/powerpoint/2010/main" val="17935321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自定义版式">
    <p:bg>
      <p:bgPr>
        <a:solidFill>
          <a:schemeClr val="bg1"/>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E0729B41-53A1-4BDC-BF75-A9E553C70D89}"/>
              </a:ext>
            </a:extLst>
          </p:cNvPr>
          <p:cNvSpPr/>
          <p:nvPr userDrawn="1"/>
        </p:nvSpPr>
        <p:spPr>
          <a:xfrm>
            <a:off x="-16640" y="1"/>
            <a:ext cx="12208639" cy="49072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D7C2A57E-453E-4CB0-8392-79C88345290A}"/>
              </a:ext>
            </a:extLst>
          </p:cNvPr>
          <p:cNvSpPr>
            <a:spLocks noGrp="1"/>
          </p:cNvSpPr>
          <p:nvPr>
            <p:ph type="title" hasCustomPrompt="1"/>
          </p:nvPr>
        </p:nvSpPr>
        <p:spPr>
          <a:xfrm>
            <a:off x="822959" y="2691447"/>
            <a:ext cx="6272321" cy="1694180"/>
          </a:xfrm>
        </p:spPr>
        <p:txBody>
          <a:bodyPr lIns="0" rtlCol="0" anchor="b">
            <a:noAutofit/>
          </a:bodyPr>
          <a:lstStyle>
            <a:lvl1pPr algn="l">
              <a:defRPr sz="66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节标题</a:t>
            </a:r>
          </a:p>
        </p:txBody>
      </p:sp>
      <p:sp>
        <p:nvSpPr>
          <p:cNvPr id="19" name="文本占位符 3">
            <a:extLst>
              <a:ext uri="{FF2B5EF4-FFF2-40B4-BE49-F238E27FC236}">
                <a16:creationId xmlns:a16="http://schemas.microsoft.com/office/drawing/2014/main" id="{7A110188-91CF-42CE-9B0F-643DB15F9D8E}"/>
              </a:ext>
            </a:extLst>
          </p:cNvPr>
          <p:cNvSpPr>
            <a:spLocks noGrp="1"/>
          </p:cNvSpPr>
          <p:nvPr>
            <p:ph type="body" sz="quarter" idx="10" hasCustomPrompt="1"/>
          </p:nvPr>
        </p:nvSpPr>
        <p:spPr>
          <a:xfrm>
            <a:off x="7591826" y="2613057"/>
            <a:ext cx="2489200" cy="3124198"/>
          </a:xfrm>
        </p:spPr>
        <p:txBody>
          <a:bodyPr bIns="0" rtlCol="0" anchor="b">
            <a:noAutofit/>
          </a:bodyPr>
          <a:lstStyle>
            <a:lvl1pPr marL="0" indent="0" algn="l">
              <a:buNone/>
              <a:defRPr sz="25000" baseline="0">
                <a:solidFill>
                  <a:srgbClr val="3B7579"/>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en-US" altLang="zh-CN" noProof="0"/>
              <a:t>#</a:t>
            </a:r>
          </a:p>
        </p:txBody>
      </p:sp>
    </p:spTree>
    <p:extLst>
      <p:ext uri="{BB962C8B-B14F-4D97-AF65-F5344CB8AC3E}">
        <p14:creationId xmlns:p14="http://schemas.microsoft.com/office/powerpoint/2010/main" val="3763052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chemeClr val="accent2">
              <a:alpha val="99000"/>
            </a:schemeClr>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278528"/>
            <a:ext cx="4008438" cy="2560899"/>
          </a:xfrm>
        </p:spPr>
        <p:txBody>
          <a:bodyPr lIns="0" rtlCol="0">
            <a:noAutofit/>
          </a:bodyPr>
          <a:lstStyle>
            <a:lvl1pPr marL="0" indent="0">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5" name="图片占位符 5">
            <a:extLst>
              <a:ext uri="{FF2B5EF4-FFF2-40B4-BE49-F238E27FC236}">
                <a16:creationId xmlns:a16="http://schemas.microsoft.com/office/drawing/2014/main" id="{EADDC907-00BA-437D-8631-DCDAA19616AC}"/>
              </a:ext>
            </a:extLst>
          </p:cNvPr>
          <p:cNvSpPr>
            <a:spLocks noGrp="1"/>
          </p:cNvSpPr>
          <p:nvPr>
            <p:ph type="pic" sz="quarter" idx="13" hasCustomPrompt="1"/>
          </p:nvPr>
        </p:nvSpPr>
        <p:spPr>
          <a:xfrm>
            <a:off x="6790155" y="1042384"/>
            <a:ext cx="804759" cy="804759"/>
          </a:xfrm>
          <a:prstGeom prst="ellipse">
            <a:avLst/>
          </a:prstGeom>
          <a:solidFill>
            <a:schemeClr val="bg1"/>
          </a:solidFill>
          <a:ln w="19050">
            <a:solidFill>
              <a:srgbClr val="1F1F26"/>
            </a:solid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21" name="图片占位符 5">
            <a:extLst>
              <a:ext uri="{FF2B5EF4-FFF2-40B4-BE49-F238E27FC236}">
                <a16:creationId xmlns:a16="http://schemas.microsoft.com/office/drawing/2014/main" id="{44A0EDB5-B80A-4225-9741-99690ADBCE8D}"/>
              </a:ext>
            </a:extLst>
          </p:cNvPr>
          <p:cNvSpPr>
            <a:spLocks noGrp="1"/>
          </p:cNvSpPr>
          <p:nvPr>
            <p:ph type="pic" sz="quarter" idx="14" hasCustomPrompt="1"/>
          </p:nvPr>
        </p:nvSpPr>
        <p:spPr>
          <a:xfrm>
            <a:off x="6790155" y="2331743"/>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2" name="图片占位符 5">
            <a:extLst>
              <a:ext uri="{FF2B5EF4-FFF2-40B4-BE49-F238E27FC236}">
                <a16:creationId xmlns:a16="http://schemas.microsoft.com/office/drawing/2014/main" id="{E5C18081-A6EE-421D-96AC-0A7FA46F744A}"/>
              </a:ext>
            </a:extLst>
          </p:cNvPr>
          <p:cNvSpPr>
            <a:spLocks noGrp="1"/>
          </p:cNvSpPr>
          <p:nvPr>
            <p:ph type="pic" sz="quarter" idx="15" hasCustomPrompt="1"/>
          </p:nvPr>
        </p:nvSpPr>
        <p:spPr>
          <a:xfrm>
            <a:off x="6790155" y="3621102"/>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3" name="图片占位符 5">
            <a:extLst>
              <a:ext uri="{FF2B5EF4-FFF2-40B4-BE49-F238E27FC236}">
                <a16:creationId xmlns:a16="http://schemas.microsoft.com/office/drawing/2014/main" id="{1D21CB0A-3210-4B51-85A0-5111AEBA214F}"/>
              </a:ext>
            </a:extLst>
          </p:cNvPr>
          <p:cNvSpPr>
            <a:spLocks noGrp="1"/>
          </p:cNvSpPr>
          <p:nvPr>
            <p:ph type="pic" sz="quarter" idx="16" hasCustomPrompt="1"/>
          </p:nvPr>
        </p:nvSpPr>
        <p:spPr>
          <a:xfrm>
            <a:off x="6790155" y="4910461"/>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包含图像的标题幻灯片">
    <p:bg>
      <p:bgPr>
        <a:solidFill>
          <a:schemeClr val="accent1"/>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78736"/>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13" name="文本占位符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1666759"/>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5" name="形状 62">
            <a:extLst>
              <a:ext uri="{FF2B5EF4-FFF2-40B4-BE49-F238E27FC236}">
                <a16:creationId xmlns:a16="http://schemas.microsoft.com/office/drawing/2014/main" id="{E1A23DB6-E067-4A30-8C4B-98B452428518}"/>
              </a:ext>
            </a:extLst>
          </p:cNvPr>
          <p:cNvSpPr/>
          <p:nvPr userDrawn="1"/>
        </p:nvSpPr>
        <p:spPr>
          <a:xfrm rot="16200000" flipV="1">
            <a:off x="1094402" y="396160"/>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20" name="图片占位符 4">
            <a:extLst>
              <a:ext uri="{FF2B5EF4-FFF2-40B4-BE49-F238E27FC236}">
                <a16:creationId xmlns:a16="http://schemas.microsoft.com/office/drawing/2014/main" id="{99E7C9A1-D1C2-4923-B0AE-127044646A05}"/>
              </a:ext>
            </a:extLst>
          </p:cNvPr>
          <p:cNvSpPr>
            <a:spLocks noGrp="1"/>
          </p:cNvSpPr>
          <p:nvPr>
            <p:ph type="pic" sz="quarter" idx="10" hasCustomPrompt="1"/>
          </p:nvPr>
        </p:nvSpPr>
        <p:spPr>
          <a:xfrm>
            <a:off x="8866207" y="0"/>
            <a:ext cx="3325792" cy="6858000"/>
          </a:xfrm>
          <a:solidFill>
            <a:schemeClr val="bg1"/>
          </a:solidFill>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853328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图像和内容">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3834DECF-152F-4E39-AD49-1ADCE9F759DB}"/>
              </a:ext>
            </a:extLst>
          </p:cNvPr>
          <p:cNvSpPr>
            <a:spLocks noGrp="1"/>
          </p:cNvSpPr>
          <p:nvPr>
            <p:ph type="pic" sz="quarter" idx="21" hasCustomPrompt="1"/>
          </p:nvPr>
        </p:nvSpPr>
        <p:spPr>
          <a:xfrm>
            <a:off x="841375" y="3097232"/>
            <a:ext cx="4008120" cy="2742196"/>
          </a:xfrm>
        </p:spPr>
        <p:txBody>
          <a:bodyPr rtlCol="0">
            <a:normAutofit/>
          </a:bodyPr>
          <a:lstStyle>
            <a:lvl1pPr>
              <a:defRPr sz="1200" baseline="0">
                <a:ea typeface="Microsoft YaHei UI" panose="020B0503020204020204" pitchFamily="34" charset="-122"/>
              </a:defRPr>
            </a:lvl1pPr>
          </a:lstStyle>
          <a:p>
            <a:pPr rtl="0"/>
            <a:r>
              <a:rPr lang="zh-CN" altLang="en-US" noProof="0"/>
              <a:t>单击图标以添加图片</a:t>
            </a: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normAutofit/>
          </a:bodyPr>
          <a:lstStyle>
            <a:lvl1pP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375081"/>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829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5" name="图片占位符 5">
            <a:extLst>
              <a:ext uri="{FF2B5EF4-FFF2-40B4-BE49-F238E27FC236}">
                <a16:creationId xmlns:a16="http://schemas.microsoft.com/office/drawing/2014/main" id="{EADDC907-00BA-437D-8631-DCDAA19616AC}"/>
              </a:ext>
            </a:extLst>
          </p:cNvPr>
          <p:cNvSpPr>
            <a:spLocks noGrp="1"/>
          </p:cNvSpPr>
          <p:nvPr>
            <p:ph type="pic" sz="quarter" idx="13" hasCustomPrompt="1"/>
          </p:nvPr>
        </p:nvSpPr>
        <p:spPr>
          <a:xfrm>
            <a:off x="6790155" y="1042384"/>
            <a:ext cx="804759" cy="804759"/>
          </a:xfrm>
          <a:prstGeom prst="ellipse">
            <a:avLst/>
          </a:prstGeom>
          <a:solidFill>
            <a:schemeClr val="accent1"/>
          </a:solidFill>
          <a:ln w="19050">
            <a:no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21" name="图片占位符 5">
            <a:extLst>
              <a:ext uri="{FF2B5EF4-FFF2-40B4-BE49-F238E27FC236}">
                <a16:creationId xmlns:a16="http://schemas.microsoft.com/office/drawing/2014/main" id="{44A0EDB5-B80A-4225-9741-99690ADBCE8D}"/>
              </a:ext>
            </a:extLst>
          </p:cNvPr>
          <p:cNvSpPr>
            <a:spLocks noGrp="1"/>
          </p:cNvSpPr>
          <p:nvPr>
            <p:ph type="pic" sz="quarter" idx="14" hasCustomPrompt="1"/>
          </p:nvPr>
        </p:nvSpPr>
        <p:spPr>
          <a:xfrm>
            <a:off x="6790155" y="2331743"/>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2" name="图片占位符 5">
            <a:extLst>
              <a:ext uri="{FF2B5EF4-FFF2-40B4-BE49-F238E27FC236}">
                <a16:creationId xmlns:a16="http://schemas.microsoft.com/office/drawing/2014/main" id="{E5C18081-A6EE-421D-96AC-0A7FA46F744A}"/>
              </a:ext>
            </a:extLst>
          </p:cNvPr>
          <p:cNvSpPr>
            <a:spLocks noGrp="1"/>
          </p:cNvSpPr>
          <p:nvPr>
            <p:ph type="pic" sz="quarter" idx="15" hasCustomPrompt="1"/>
          </p:nvPr>
        </p:nvSpPr>
        <p:spPr>
          <a:xfrm>
            <a:off x="6790155" y="3621102"/>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23" name="图片占位符 5">
            <a:extLst>
              <a:ext uri="{FF2B5EF4-FFF2-40B4-BE49-F238E27FC236}">
                <a16:creationId xmlns:a16="http://schemas.microsoft.com/office/drawing/2014/main" id="{1D21CB0A-3210-4B51-85A0-5111AEBA214F}"/>
              </a:ext>
            </a:extLst>
          </p:cNvPr>
          <p:cNvSpPr>
            <a:spLocks noGrp="1"/>
          </p:cNvSpPr>
          <p:nvPr>
            <p:ph type="pic" sz="quarter" idx="16" hasCustomPrompt="1"/>
          </p:nvPr>
        </p:nvSpPr>
        <p:spPr>
          <a:xfrm>
            <a:off x="6790155" y="4910461"/>
            <a:ext cx="804759" cy="804759"/>
          </a:xfrm>
          <a:prstGeom prst="ellipse">
            <a:avLst/>
          </a:prstGeom>
          <a:solidFill>
            <a:schemeClr val="accent1"/>
          </a:solidFill>
          <a:ln w="19050">
            <a:no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1463303" y="2677210"/>
            <a:ext cx="804759" cy="804759"/>
          </a:xfrm>
          <a:prstGeom prst="ellipse">
            <a:avLst/>
          </a:prstGeom>
          <a:solidFill>
            <a:schemeClr val="bg1"/>
          </a:solidFill>
          <a:ln w="19050">
            <a:solidFill>
              <a:srgbClr val="1F1F26"/>
            </a:solidFill>
          </a:ln>
        </p:spPr>
        <p:txBody>
          <a:bodyPr rtlCol="0">
            <a:normAutofit/>
          </a:bodyPr>
          <a:lstStyle>
            <a:lvl1pPr>
              <a:defRPr sz="800" baseline="0">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431060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7157913"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10005218" y="2677210"/>
            <a:ext cx="804759" cy="804759"/>
          </a:xfrm>
          <a:prstGeom prst="ellipse">
            <a:avLst/>
          </a:prstGeom>
          <a:solidFill>
            <a:schemeClr val="bg1"/>
          </a:solidFill>
          <a:ln w="19050">
            <a:solidFill>
              <a:srgbClr val="1F1F26"/>
            </a:solidFill>
          </a:ln>
        </p:spPr>
        <p:txBody>
          <a:bodyPr vert="horz" lIns="91440" tIns="45720" rIns="91440" bIns="45720" rtlCol="0">
            <a:normAutofit/>
          </a:bodyPr>
          <a:lstStyle>
            <a:lvl1pPr>
              <a:defRPr lang="en-US" sz="800" baseline="0" dirty="0">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baseline="0">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1337302"/>
            <a:ext cx="10685257" cy="541483"/>
          </a:xfrm>
        </p:spPr>
        <p:txBody>
          <a:bodyPr lIns="0" rtlCol="0">
            <a:noAutofit/>
          </a:bodyPr>
          <a:lstStyle>
            <a:lvl1pPr marL="0" indent="0" algn="ctr">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图像和内容">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1039330"/>
            <a:ext cx="10854914" cy="804759"/>
          </a:xfrm>
        </p:spPr>
        <p:txBody>
          <a:bodyPr lIns="0" rtlCol="0" anchor="b">
            <a:normAutofit/>
          </a:bodyPr>
          <a:lstStyle>
            <a:lvl1pPr algn="ctr">
              <a:defRPr sz="4000"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1341120" y="3235748"/>
            <a:ext cx="1049126" cy="1049124"/>
          </a:xfrm>
          <a:prstGeom prst="ellipse">
            <a:avLst/>
          </a:prstGeom>
          <a:solidFill>
            <a:schemeClr val="accent1"/>
          </a:solidFill>
          <a:ln w="19050">
            <a:noFill/>
          </a:ln>
        </p:spPr>
        <p:txBody>
          <a:bodyPr rtlCol="0">
            <a:normAutofit/>
          </a:bodyPr>
          <a:lstStyle>
            <a:lvl1pPr>
              <a:defRPr sz="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418842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7035730"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9883035" y="3235748"/>
            <a:ext cx="1049126" cy="1049124"/>
          </a:xfrm>
          <a:prstGeom prst="ellipse">
            <a:avLst/>
          </a:prstGeom>
          <a:solidFill>
            <a:schemeClr val="accent1"/>
          </a:solidFill>
          <a:ln w="19050">
            <a:no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731694"/>
          </a:xfrm>
        </p:spPr>
        <p:txBody>
          <a:bodyPr rtlCol="0" anchor="t">
            <a:normAutofit/>
          </a:bodyPr>
          <a:lstStyle>
            <a:lvl1pPr marL="0" indent="0" algn="ctr">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2018022"/>
            <a:ext cx="10685257" cy="541483"/>
          </a:xfrm>
        </p:spPr>
        <p:txBody>
          <a:bodyPr lIns="0" rtlCol="0">
            <a:noAutofit/>
          </a:bodyPr>
          <a:lstStyle>
            <a:lvl1pPr marL="0" indent="0" algn="ctr">
              <a:lnSpc>
                <a:spcPct val="100000"/>
              </a:lnSpc>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图像和内容">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zh-CN" altLang="en-US" sz="1400" b="0" i="0" spc="0" baseline="0" noProof="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10" name="标题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baseline="0">
                <a:latin typeface="Microsoft YaHei UI" panose="020B0503020204020204" pitchFamily="34" charset="-122"/>
                <a:ea typeface="Microsoft YaHei UI" panose="020B0503020204020204" pitchFamily="34" charset="-122"/>
              </a:defRPr>
            </a:lvl1pPr>
          </a:lstStyle>
          <a:p>
            <a:pPr rtl="0"/>
            <a:r>
              <a:rPr lang="zh-CN" altLang="en-US" noProof="0"/>
              <a:t>单击此处添加幻灯片标题</a:t>
            </a:r>
          </a:p>
        </p:txBody>
      </p:sp>
      <p:sp>
        <p:nvSpPr>
          <p:cNvPr id="17" name="文本占位符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baseline="0">
                <a:solidFill>
                  <a:schemeClr val="tx2"/>
                </a:solidFill>
                <a:latin typeface="Microsoft YaHei UI" panose="020B0503020204020204" pitchFamily="34" charset="-122"/>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5" name="形状 62">
            <a:extLst>
              <a:ext uri="{FF2B5EF4-FFF2-40B4-BE49-F238E27FC236}">
                <a16:creationId xmlns:a16="http://schemas.microsoft.com/office/drawing/2014/main" id="{00B58E1E-3AD1-467A-94AA-6578BE4756A3}"/>
              </a:ext>
            </a:extLst>
          </p:cNvPr>
          <p:cNvSpPr/>
          <p:nvPr userDrawn="1"/>
        </p:nvSpPr>
        <p:spPr>
          <a:xfrm rot="16200000" flipV="1">
            <a:off x="965155" y="1152611"/>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6" name="图片占位符 5">
            <a:extLst>
              <a:ext uri="{FF2B5EF4-FFF2-40B4-BE49-F238E27FC236}">
                <a16:creationId xmlns:a16="http://schemas.microsoft.com/office/drawing/2014/main" id="{8C7AA169-6546-4620-BD7B-7B36553C28F7}"/>
              </a:ext>
            </a:extLst>
          </p:cNvPr>
          <p:cNvSpPr>
            <a:spLocks noGrp="1"/>
          </p:cNvSpPr>
          <p:nvPr>
            <p:ph type="pic" sz="quarter" idx="13" hasCustomPrompt="1"/>
          </p:nvPr>
        </p:nvSpPr>
        <p:spPr>
          <a:xfrm>
            <a:off x="6687422" y="1038724"/>
            <a:ext cx="804759" cy="804759"/>
          </a:xfrm>
          <a:prstGeom prst="ellipse">
            <a:avLst/>
          </a:prstGeom>
          <a:solidFill>
            <a:schemeClr val="bg1"/>
          </a:solidFill>
          <a:ln w="38100">
            <a:solidFill>
              <a:schemeClr val="bg1"/>
            </a:solidFill>
          </a:ln>
        </p:spPr>
        <p:txBody>
          <a:bodyPr rtlCol="0">
            <a:normAutofit/>
          </a:bodyPr>
          <a:lstStyle>
            <a:lvl1pPr>
              <a:defRPr sz="8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1" name="图片占位符 5">
            <a:extLst>
              <a:ext uri="{FF2B5EF4-FFF2-40B4-BE49-F238E27FC236}">
                <a16:creationId xmlns:a16="http://schemas.microsoft.com/office/drawing/2014/main" id="{CE9C16DA-A24B-4516-BCC8-C747730478D8}"/>
              </a:ext>
            </a:extLst>
          </p:cNvPr>
          <p:cNvSpPr>
            <a:spLocks noGrp="1"/>
          </p:cNvSpPr>
          <p:nvPr>
            <p:ph type="pic" sz="quarter" idx="14" hasCustomPrompt="1"/>
          </p:nvPr>
        </p:nvSpPr>
        <p:spPr>
          <a:xfrm>
            <a:off x="6687422" y="2330235"/>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3" name="图片占位符 5">
            <a:extLst>
              <a:ext uri="{FF2B5EF4-FFF2-40B4-BE49-F238E27FC236}">
                <a16:creationId xmlns:a16="http://schemas.microsoft.com/office/drawing/2014/main" id="{A498122E-BB6F-4765-B85E-6410B9CE17AC}"/>
              </a:ext>
            </a:extLst>
          </p:cNvPr>
          <p:cNvSpPr>
            <a:spLocks noGrp="1"/>
          </p:cNvSpPr>
          <p:nvPr>
            <p:ph type="pic" sz="quarter" idx="15" hasCustomPrompt="1"/>
          </p:nvPr>
        </p:nvSpPr>
        <p:spPr>
          <a:xfrm>
            <a:off x="6687422" y="3621746"/>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14" name="图片占位符 5">
            <a:extLst>
              <a:ext uri="{FF2B5EF4-FFF2-40B4-BE49-F238E27FC236}">
                <a16:creationId xmlns:a16="http://schemas.microsoft.com/office/drawing/2014/main" id="{D19B2F25-5E98-4166-8476-BE599D16121D}"/>
              </a:ext>
            </a:extLst>
          </p:cNvPr>
          <p:cNvSpPr>
            <a:spLocks noGrp="1"/>
          </p:cNvSpPr>
          <p:nvPr>
            <p:ph type="pic" sz="quarter" idx="16" hasCustomPrompt="1"/>
          </p:nvPr>
        </p:nvSpPr>
        <p:spPr>
          <a:xfrm>
            <a:off x="6687422" y="4913257"/>
            <a:ext cx="804759" cy="804759"/>
          </a:xfrm>
          <a:prstGeom prst="ellipse">
            <a:avLst/>
          </a:prstGeom>
          <a:solidFill>
            <a:schemeClr val="bg1"/>
          </a:solidFill>
          <a:ln w="38100">
            <a:solidFill>
              <a:schemeClr val="bg1"/>
            </a:solidFill>
          </a:ln>
        </p:spPr>
        <p:txBody>
          <a:bodyPr vert="horz" lIns="91440" tIns="45720" rIns="91440" bIns="45720" rtlCol="0">
            <a:normAutofit/>
          </a:bodyPr>
          <a:lstStyle>
            <a:lvl1pPr>
              <a:defRPr lang="en-US" sz="800" baseline="0" dirty="0">
                <a:latin typeface="Microsoft YaHei UI" panose="020B0503020204020204" pitchFamily="34" charset="-122"/>
                <a:ea typeface="Microsoft YaHei UI" panose="020B0503020204020204" pitchFamily="34" charset="-122"/>
              </a:defRPr>
            </a:lvl1pPr>
          </a:lstStyle>
          <a:p>
            <a:pPr lvl="0" rtl="0"/>
            <a:r>
              <a:rPr lang="zh-CN" altLang="en-US" noProof="0"/>
              <a:t>单击图标以添加图片</a:t>
            </a:r>
          </a:p>
        </p:txBody>
      </p:sp>
      <p:sp>
        <p:nvSpPr>
          <p:cNvPr id="9" name="文本占位符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6" name="文本占位符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8" name="文本占位符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baseline="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841682" y="971950"/>
            <a:ext cx="3537030" cy="2036100"/>
          </a:xfrm>
        </p:spPr>
        <p:txBody>
          <a:bodyPr lIns="0" rtlCol="0"/>
          <a:lstStyle>
            <a:lvl1pPr>
              <a:defRPr baseline="0">
                <a:solidFill>
                  <a:srgbClr val="5DAAB0"/>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0D8C8A61-C19F-4EF6-A991-5B6EFC5F7AFB}"/>
              </a:ext>
            </a:extLst>
          </p:cNvPr>
          <p:cNvSpPr>
            <a:spLocks noGrp="1"/>
          </p:cNvSpPr>
          <p:nvPr>
            <p:ph type="pic" sz="quarter" idx="11" hasCustomPrompt="1"/>
          </p:nvPr>
        </p:nvSpPr>
        <p:spPr>
          <a:xfrm>
            <a:off x="6076930" y="729827"/>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FB28CC40-CBF3-4E1C-841D-45C7739F95EE}"/>
              </a:ext>
            </a:extLst>
          </p:cNvPr>
          <p:cNvSpPr>
            <a:spLocks noGrp="1"/>
          </p:cNvSpPr>
          <p:nvPr>
            <p:ph type="pic" sz="quarter" idx="12" hasCustomPrompt="1"/>
          </p:nvPr>
        </p:nvSpPr>
        <p:spPr>
          <a:xfrm>
            <a:off x="8970602" y="729827"/>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图片占位符 4">
            <a:extLst>
              <a:ext uri="{FF2B5EF4-FFF2-40B4-BE49-F238E27FC236}">
                <a16:creationId xmlns:a16="http://schemas.microsoft.com/office/drawing/2014/main" id="{12606688-9042-46BE-82EA-2A9034C21250}"/>
              </a:ext>
            </a:extLst>
          </p:cNvPr>
          <p:cNvSpPr>
            <a:spLocks noGrp="1"/>
          </p:cNvSpPr>
          <p:nvPr>
            <p:ph type="pic" sz="quarter" idx="13" hasCustomPrompt="1"/>
          </p:nvPr>
        </p:nvSpPr>
        <p:spPr>
          <a:xfrm>
            <a:off x="6076930" y="3646649"/>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图片占位符 4">
            <a:extLst>
              <a:ext uri="{FF2B5EF4-FFF2-40B4-BE49-F238E27FC236}">
                <a16:creationId xmlns:a16="http://schemas.microsoft.com/office/drawing/2014/main" id="{94A72397-DF36-48ED-9888-0827D143B9BE}"/>
              </a:ext>
            </a:extLst>
          </p:cNvPr>
          <p:cNvSpPr>
            <a:spLocks noGrp="1"/>
          </p:cNvSpPr>
          <p:nvPr>
            <p:ph type="pic" sz="quarter" idx="14" hasCustomPrompt="1"/>
          </p:nvPr>
        </p:nvSpPr>
        <p:spPr>
          <a:xfrm>
            <a:off x="8970602" y="3646649"/>
            <a:ext cx="1643384" cy="1643384"/>
          </a:xfrm>
          <a:prstGeom prst="ellipse">
            <a:avLst/>
          </a:prstGeo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5642770" y="282383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5642770" y="241951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8544956" y="282383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544956" y="241951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7" name="文本占位符 6">
            <a:extLst>
              <a:ext uri="{FF2B5EF4-FFF2-40B4-BE49-F238E27FC236}">
                <a16:creationId xmlns:a16="http://schemas.microsoft.com/office/drawing/2014/main" id="{5A499762-AEDB-43BC-89CC-CC0602BEAF73}"/>
              </a:ext>
            </a:extLst>
          </p:cNvPr>
          <p:cNvSpPr>
            <a:spLocks noGrp="1"/>
          </p:cNvSpPr>
          <p:nvPr>
            <p:ph type="body" sz="quarter" idx="23"/>
          </p:nvPr>
        </p:nvSpPr>
        <p:spPr>
          <a:xfrm>
            <a:off x="5642770" y="574065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8" name="文本占位符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5642770" y="533633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9" name="文本占位符 6">
            <a:extLst>
              <a:ext uri="{FF2B5EF4-FFF2-40B4-BE49-F238E27FC236}">
                <a16:creationId xmlns:a16="http://schemas.microsoft.com/office/drawing/2014/main" id="{DB92C933-F978-486C-A305-0BAC73E0F152}"/>
              </a:ext>
            </a:extLst>
          </p:cNvPr>
          <p:cNvSpPr>
            <a:spLocks noGrp="1"/>
          </p:cNvSpPr>
          <p:nvPr>
            <p:ph type="body" sz="quarter" idx="25"/>
          </p:nvPr>
        </p:nvSpPr>
        <p:spPr>
          <a:xfrm>
            <a:off x="8544956" y="5740657"/>
            <a:ext cx="2517605" cy="484146"/>
          </a:xfrm>
        </p:spPr>
        <p:txBody>
          <a:bodyPr lIns="0" rtlCol="0">
            <a:noAutofit/>
          </a:bodyPr>
          <a:lstStyle>
            <a:lvl1pPr marL="0" indent="0" algn="ct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20" name="文本占位符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8544956" y="5336331"/>
            <a:ext cx="2517605" cy="382749"/>
          </a:xfrm>
        </p:spPr>
        <p:txBody>
          <a:bodyPr lIns="0" rtlCol="0" anchor="b">
            <a:noAutofit/>
          </a:bodyPr>
          <a:lstStyle>
            <a:lvl1pPr marL="0" indent="0" algn="ct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6" name="形状 62">
            <a:extLst>
              <a:ext uri="{FF2B5EF4-FFF2-40B4-BE49-F238E27FC236}">
                <a16:creationId xmlns:a16="http://schemas.microsoft.com/office/drawing/2014/main" id="{E2A7A773-8673-42D6-B565-4013CBE76BBD}"/>
              </a:ext>
            </a:extLst>
          </p:cNvPr>
          <p:cNvSpPr/>
          <p:nvPr userDrawn="1"/>
        </p:nvSpPr>
        <p:spPr>
          <a:xfrm rot="16200000" flipV="1">
            <a:off x="965155" y="-18490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87764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3" name="椭圆形 2">
            <a:extLst>
              <a:ext uri="{FF2B5EF4-FFF2-40B4-BE49-F238E27FC236}">
                <a16:creationId xmlns:a16="http://schemas.microsoft.com/office/drawing/2014/main" id="{EE8D18BE-27C3-4048-91A7-DD0F0F8D0861}"/>
              </a:ext>
            </a:extLst>
          </p:cNvPr>
          <p:cNvSpPr/>
          <p:nvPr userDrawn="1"/>
        </p:nvSpPr>
        <p:spPr>
          <a:xfrm>
            <a:off x="4190264"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8FBBE79-9A2D-485C-A5FF-D6F6AFD2AFC3}"/>
              </a:ext>
            </a:extLst>
          </p:cNvPr>
          <p:cNvSpPr>
            <a:spLocks noGrp="1"/>
          </p:cNvSpPr>
          <p:nvPr>
            <p:ph type="title"/>
          </p:nvPr>
        </p:nvSpPr>
        <p:spPr>
          <a:xfrm>
            <a:off x="2106887" y="616350"/>
            <a:ext cx="7978227" cy="1062602"/>
          </a:xfrm>
        </p:spPr>
        <p:txBody>
          <a:bodyPr lIns="0" rtlCol="0"/>
          <a:lstStyle>
            <a:lvl1pPr algn="ctr">
              <a:defRPr baseline="0">
                <a:solidFill>
                  <a:schemeClr val="tx2"/>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图片占位符 4">
            <a:extLst>
              <a:ext uri="{FF2B5EF4-FFF2-40B4-BE49-F238E27FC236}">
                <a16:creationId xmlns:a16="http://schemas.microsoft.com/office/drawing/2014/main" id="{0D8C8A61-C19F-4EF6-A991-5B6EFC5F7AFB}"/>
              </a:ext>
            </a:extLst>
          </p:cNvPr>
          <p:cNvSpPr>
            <a:spLocks noGrp="1"/>
          </p:cNvSpPr>
          <p:nvPr>
            <p:ph type="pic" sz="quarter" idx="11" hasCustomPrompt="1"/>
          </p:nvPr>
        </p:nvSpPr>
        <p:spPr>
          <a:xfrm>
            <a:off x="4306007" y="2385012"/>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FB28CC40-CBF3-4E1C-841D-45C7739F95EE}"/>
              </a:ext>
            </a:extLst>
          </p:cNvPr>
          <p:cNvSpPr>
            <a:spLocks noGrp="1"/>
          </p:cNvSpPr>
          <p:nvPr>
            <p:ph type="pic" sz="quarter" idx="12" hasCustomPrompt="1"/>
          </p:nvPr>
        </p:nvSpPr>
        <p:spPr>
          <a:xfrm>
            <a:off x="6273705" y="2385012"/>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图片占位符 4">
            <a:extLst>
              <a:ext uri="{FF2B5EF4-FFF2-40B4-BE49-F238E27FC236}">
                <a16:creationId xmlns:a16="http://schemas.microsoft.com/office/drawing/2014/main" id="{12606688-9042-46BE-82EA-2A9034C21250}"/>
              </a:ext>
            </a:extLst>
          </p:cNvPr>
          <p:cNvSpPr>
            <a:spLocks noGrp="1"/>
          </p:cNvSpPr>
          <p:nvPr>
            <p:ph type="pic" sz="quarter" idx="13" hasCustomPrompt="1"/>
          </p:nvPr>
        </p:nvSpPr>
        <p:spPr>
          <a:xfrm>
            <a:off x="4306007" y="4352707"/>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8" name="图片占位符 4">
            <a:extLst>
              <a:ext uri="{FF2B5EF4-FFF2-40B4-BE49-F238E27FC236}">
                <a16:creationId xmlns:a16="http://schemas.microsoft.com/office/drawing/2014/main" id="{94A72397-DF36-48ED-9888-0827D143B9BE}"/>
              </a:ext>
            </a:extLst>
          </p:cNvPr>
          <p:cNvSpPr>
            <a:spLocks noGrp="1"/>
          </p:cNvSpPr>
          <p:nvPr>
            <p:ph type="pic" sz="quarter" idx="14" hasCustomPrompt="1"/>
          </p:nvPr>
        </p:nvSpPr>
        <p:spPr>
          <a:xfrm>
            <a:off x="6273705" y="4352707"/>
            <a:ext cx="1643384" cy="1643384"/>
          </a:xfrm>
          <a:prstGeom prst="ellipse">
            <a:avLst/>
          </a:prstGeom>
        </p:spPr>
        <p:txBody>
          <a:bodyPr rtlCol="0">
            <a:normAutofit/>
          </a:bodyPr>
          <a:lstStyle>
            <a:lvl1pPr algn="ctr">
              <a:defRPr sz="1600"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9" name="文本占位符 6">
            <a:extLst>
              <a:ext uri="{FF2B5EF4-FFF2-40B4-BE49-F238E27FC236}">
                <a16:creationId xmlns:a16="http://schemas.microsoft.com/office/drawing/2014/main" id="{DD736A8B-DD51-4DE5-A500-3F2E06CA9E12}"/>
              </a:ext>
            </a:extLst>
          </p:cNvPr>
          <p:cNvSpPr>
            <a:spLocks noGrp="1"/>
          </p:cNvSpPr>
          <p:nvPr>
            <p:ph type="body" sz="quarter" idx="15"/>
          </p:nvPr>
        </p:nvSpPr>
        <p:spPr>
          <a:xfrm>
            <a:off x="1504731" y="3168715"/>
            <a:ext cx="2517605" cy="484146"/>
          </a:xfrm>
        </p:spPr>
        <p:txBody>
          <a:bodyPr lIns="0" rtlCol="0">
            <a:noAutofit/>
          </a:bodyPr>
          <a:lstStyle>
            <a:lvl1pPr marL="0" indent="0" algn="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0" name="文本占位符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1504731" y="2764389"/>
            <a:ext cx="2517605" cy="382749"/>
          </a:xfrm>
        </p:spPr>
        <p:txBody>
          <a:bodyPr lIns="0" rtlCol="0" anchor="b">
            <a:noAutofit/>
          </a:bodyPr>
          <a:lstStyle>
            <a:lvl1pPr marL="0" indent="0" algn="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1" name="文本占位符 6">
            <a:extLst>
              <a:ext uri="{FF2B5EF4-FFF2-40B4-BE49-F238E27FC236}">
                <a16:creationId xmlns:a16="http://schemas.microsoft.com/office/drawing/2014/main" id="{BC14EC5C-D80F-42F2-A5F0-D4F07AADAECE}"/>
              </a:ext>
            </a:extLst>
          </p:cNvPr>
          <p:cNvSpPr>
            <a:spLocks noGrp="1"/>
          </p:cNvSpPr>
          <p:nvPr>
            <p:ph type="body" sz="quarter" idx="17"/>
          </p:nvPr>
        </p:nvSpPr>
        <p:spPr>
          <a:xfrm>
            <a:off x="8241403" y="3168715"/>
            <a:ext cx="2517605" cy="484146"/>
          </a:xfrm>
        </p:spPr>
        <p:txBody>
          <a:bodyPr lIns="0" rtlCol="0">
            <a:noAutofit/>
          </a:bodyPr>
          <a:lstStyle>
            <a:lvl1pPr marL="0" indent="0" algn="l">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2" name="文本占位符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8241403" y="2764389"/>
            <a:ext cx="2517605" cy="382749"/>
          </a:xfrm>
        </p:spPr>
        <p:txBody>
          <a:bodyPr lIns="0" rtlCol="0" anchor="b">
            <a:noAutofit/>
          </a:bodyPr>
          <a:lstStyle>
            <a:lvl1pPr marL="0" indent="0" algn="l">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3" name="文本占位符 6">
            <a:extLst>
              <a:ext uri="{FF2B5EF4-FFF2-40B4-BE49-F238E27FC236}">
                <a16:creationId xmlns:a16="http://schemas.microsoft.com/office/drawing/2014/main" id="{3B9FAC90-EA8D-4C0E-A0D1-0D252B50A12F}"/>
              </a:ext>
            </a:extLst>
          </p:cNvPr>
          <p:cNvSpPr>
            <a:spLocks noGrp="1"/>
          </p:cNvSpPr>
          <p:nvPr>
            <p:ph type="body" sz="quarter" idx="19"/>
          </p:nvPr>
        </p:nvSpPr>
        <p:spPr>
          <a:xfrm>
            <a:off x="1504731" y="5167572"/>
            <a:ext cx="2517605" cy="484146"/>
          </a:xfrm>
        </p:spPr>
        <p:txBody>
          <a:bodyPr lIns="0" rtlCol="0">
            <a:noAutofit/>
          </a:bodyPr>
          <a:lstStyle>
            <a:lvl1pPr marL="0" indent="0" algn="r">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4" name="文本占位符 6">
            <a:extLst>
              <a:ext uri="{FF2B5EF4-FFF2-40B4-BE49-F238E27FC236}">
                <a16:creationId xmlns:a16="http://schemas.microsoft.com/office/drawing/2014/main" id="{5556F808-0B84-4923-9C86-83F13CFABBB6}"/>
              </a:ext>
            </a:extLst>
          </p:cNvPr>
          <p:cNvSpPr>
            <a:spLocks noGrp="1"/>
          </p:cNvSpPr>
          <p:nvPr>
            <p:ph type="body" sz="quarter" idx="20" hasCustomPrompt="1"/>
          </p:nvPr>
        </p:nvSpPr>
        <p:spPr>
          <a:xfrm>
            <a:off x="1504731" y="4763246"/>
            <a:ext cx="2517605" cy="382749"/>
          </a:xfrm>
        </p:spPr>
        <p:txBody>
          <a:bodyPr lIns="0" rtlCol="0" anchor="b">
            <a:noAutofit/>
          </a:bodyPr>
          <a:lstStyle>
            <a:lvl1pPr marL="0" indent="0" algn="r">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5" name="文本占位符 6">
            <a:extLst>
              <a:ext uri="{FF2B5EF4-FFF2-40B4-BE49-F238E27FC236}">
                <a16:creationId xmlns:a16="http://schemas.microsoft.com/office/drawing/2014/main" id="{6D49870F-68D7-4CDC-8F2A-696151FA2B90}"/>
              </a:ext>
            </a:extLst>
          </p:cNvPr>
          <p:cNvSpPr>
            <a:spLocks noGrp="1"/>
          </p:cNvSpPr>
          <p:nvPr>
            <p:ph type="body" sz="quarter" idx="21"/>
          </p:nvPr>
        </p:nvSpPr>
        <p:spPr>
          <a:xfrm>
            <a:off x="8241403" y="5167572"/>
            <a:ext cx="2517605" cy="484146"/>
          </a:xfrm>
        </p:spPr>
        <p:txBody>
          <a:bodyPr lIns="0" rtlCol="0">
            <a:noAutofit/>
          </a:bodyPr>
          <a:lstStyle>
            <a:lvl1pPr marL="0" indent="0" algn="l">
              <a:buNone/>
              <a:defRPr sz="1400"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单击此处编辑母版文本样式</a:t>
            </a:r>
          </a:p>
        </p:txBody>
      </p:sp>
      <p:sp>
        <p:nvSpPr>
          <p:cNvPr id="16" name="文本占位符 6">
            <a:extLst>
              <a:ext uri="{FF2B5EF4-FFF2-40B4-BE49-F238E27FC236}">
                <a16:creationId xmlns:a16="http://schemas.microsoft.com/office/drawing/2014/main" id="{530C251D-6B9A-485B-A02D-AAF34ECA7B5D}"/>
              </a:ext>
            </a:extLst>
          </p:cNvPr>
          <p:cNvSpPr>
            <a:spLocks noGrp="1"/>
          </p:cNvSpPr>
          <p:nvPr>
            <p:ph type="body" sz="quarter" idx="22" hasCustomPrompt="1"/>
          </p:nvPr>
        </p:nvSpPr>
        <p:spPr>
          <a:xfrm>
            <a:off x="8241403" y="4763246"/>
            <a:ext cx="2517605" cy="382749"/>
          </a:xfrm>
        </p:spPr>
        <p:txBody>
          <a:bodyPr lIns="0" rtlCol="0" anchor="b">
            <a:noAutofit/>
          </a:bodyPr>
          <a:lstStyle>
            <a:lvl1pPr marL="0" indent="0" algn="l">
              <a:buNone/>
              <a:defRPr sz="1600" b="1" baseline="0">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在此处添加姓名</a:t>
            </a:r>
          </a:p>
        </p:txBody>
      </p:sp>
      <p:sp>
        <p:nvSpPr>
          <p:cNvPr id="17" name="椭圆形 16">
            <a:extLst>
              <a:ext uri="{FF2B5EF4-FFF2-40B4-BE49-F238E27FC236}">
                <a16:creationId xmlns:a16="http://schemas.microsoft.com/office/drawing/2014/main" id="{EC623159-5A5F-49ED-8FE8-D17FB82C8BB9}"/>
              </a:ext>
            </a:extLst>
          </p:cNvPr>
          <p:cNvSpPr/>
          <p:nvPr userDrawn="1"/>
        </p:nvSpPr>
        <p:spPr>
          <a:xfrm>
            <a:off x="6157960" y="2280735"/>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8" name="椭圆形 17">
            <a:extLst>
              <a:ext uri="{FF2B5EF4-FFF2-40B4-BE49-F238E27FC236}">
                <a16:creationId xmlns:a16="http://schemas.microsoft.com/office/drawing/2014/main" id="{83F630FE-FEDE-4DCF-98BE-57FA329D971D}"/>
              </a:ext>
            </a:extLst>
          </p:cNvPr>
          <p:cNvSpPr/>
          <p:nvPr userDrawn="1"/>
        </p:nvSpPr>
        <p:spPr>
          <a:xfrm>
            <a:off x="4190264"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19" name="椭圆形 18">
            <a:extLst>
              <a:ext uri="{FF2B5EF4-FFF2-40B4-BE49-F238E27FC236}">
                <a16:creationId xmlns:a16="http://schemas.microsoft.com/office/drawing/2014/main" id="{5CEE0F46-6DA2-40B8-B7F9-015FA8D24163}"/>
              </a:ext>
            </a:extLst>
          </p:cNvPr>
          <p:cNvSpPr/>
          <p:nvPr userDrawn="1"/>
        </p:nvSpPr>
        <p:spPr>
          <a:xfrm>
            <a:off x="6157960" y="4236857"/>
            <a:ext cx="1874870" cy="1874870"/>
          </a:xfrm>
          <a:prstGeom prst="ellipse">
            <a:avLst/>
          </a:prstGeom>
          <a:noFill/>
          <a:ln>
            <a:solidFill>
              <a:srgbClr val="5DAA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311750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rtlCol="0" anchor="b">
            <a:normAutofit/>
          </a:bodyPr>
          <a:lstStyle>
            <a:lvl1pP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2635242"/>
            <a:ext cx="4767262" cy="3483263"/>
          </a:xfrm>
        </p:spPr>
        <p:txBody>
          <a:bodyPr lIns="0" rtlCol="0">
            <a:normAutofit/>
          </a:bodyPr>
          <a:lstStyle>
            <a:lvl1pPr marL="0" indent="0">
              <a:lnSpc>
                <a:spcPct val="100000"/>
              </a:lnSpc>
              <a:buNone/>
              <a:defRPr sz="1400" spc="0" baseline="0">
                <a:solidFill>
                  <a:schemeClr val="tx2"/>
                </a:solidFill>
                <a:ea typeface="Microsoft YaHei UI" panose="020B0503020204020204"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14" name="文本占位符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321901"/>
          </a:xfrm>
        </p:spPr>
        <p:txBody>
          <a:bodyPr lIns="0" rtlCol="0" anchor="t">
            <a:normAutofit/>
          </a:bodyPr>
          <a:lstStyle>
            <a:lvl1pPr marL="0" indent="0">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3" name="图表占位符 2">
            <a:extLst>
              <a:ext uri="{FF2B5EF4-FFF2-40B4-BE49-F238E27FC236}">
                <a16:creationId xmlns:a16="http://schemas.microsoft.com/office/drawing/2014/main" id="{D352E4A8-F531-4E6C-BD45-CE540EDB1D48}"/>
              </a:ext>
            </a:extLst>
          </p:cNvPr>
          <p:cNvSpPr>
            <a:spLocks noGrp="1"/>
          </p:cNvSpPr>
          <p:nvPr>
            <p:ph type="chart" sz="quarter" idx="13" hasCustomPrompt="1"/>
          </p:nvPr>
        </p:nvSpPr>
        <p:spPr>
          <a:xfrm>
            <a:off x="838200" y="2247900"/>
            <a:ext cx="5620473" cy="3870325"/>
          </a:xfrm>
        </p:spPr>
        <p:txBody>
          <a:bodyPr rtlCol="0"/>
          <a:lstStyle>
            <a:lvl1pPr>
              <a:defRPr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18207819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baseline="0">
                <a:solidFill>
                  <a:schemeClr val="tx2"/>
                </a:solidFill>
                <a:ea typeface="Microsoft YaHei UI" panose="020B0503020204020204"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a:extLst>
              <a:ext uri="{FF2B5EF4-FFF2-40B4-BE49-F238E27FC236}">
                <a16:creationId xmlns:a16="http://schemas.microsoft.com/office/drawing/2014/main" id="{D352E4A8-F531-4E6C-BD45-CE540EDB1D48}"/>
              </a:ext>
            </a:extLst>
          </p:cNvPr>
          <p:cNvSpPr>
            <a:spLocks noGrp="1"/>
          </p:cNvSpPr>
          <p:nvPr>
            <p:ph type="chart" sz="quarter" idx="13" hasCustomPrompt="1"/>
          </p:nvPr>
        </p:nvSpPr>
        <p:spPr>
          <a:xfrm>
            <a:off x="838200" y="2392680"/>
            <a:ext cx="10719842" cy="4167505"/>
          </a:xfrm>
        </p:spPr>
        <p:txBody>
          <a:bodyPr rtlCol="0"/>
          <a:lstStyle>
            <a:lvl1pPr>
              <a:defRPr baseline="0">
                <a:ea typeface="Microsoft YaHei UI" panose="020B0503020204020204" pitchFamily="34" charset="-122"/>
              </a:defRPr>
            </a:lvl1pPr>
          </a:lstStyle>
          <a:p>
            <a:pPr rtl="0"/>
            <a:r>
              <a:rPr lang="zh-CN" altLang="en-US" noProof="0"/>
              <a:t>单击图标以添加图表</a:t>
            </a:r>
          </a:p>
        </p:txBody>
      </p:sp>
    </p:spTree>
    <p:extLst>
      <p:ext uri="{BB962C8B-B14F-4D97-AF65-F5344CB8AC3E}">
        <p14:creationId xmlns:p14="http://schemas.microsoft.com/office/powerpoint/2010/main" val="744560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空白 ">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13" name="文本占位符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baseline="0">
                <a:solidFill>
                  <a:schemeClr val="tx2"/>
                </a:solidFill>
                <a:ea typeface="Microsoft YaHei UI" panose="020B0503020204020204" pitchFamily="34" charset="-122"/>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zh-CN" altLang="en-US" noProof="0"/>
              <a:t>单击此处编辑母版文本样式</a:t>
            </a:r>
          </a:p>
        </p:txBody>
      </p:sp>
      <p:sp>
        <p:nvSpPr>
          <p:cNvPr id="3" name="图表占位符 2">
            <a:extLst>
              <a:ext uri="{FF2B5EF4-FFF2-40B4-BE49-F238E27FC236}">
                <a16:creationId xmlns:a16="http://schemas.microsoft.com/office/drawing/2014/main" id="{D352E4A8-F531-4E6C-BD45-CE540EDB1D48}"/>
              </a:ext>
            </a:extLst>
          </p:cNvPr>
          <p:cNvSpPr>
            <a:spLocks noGrp="1"/>
          </p:cNvSpPr>
          <p:nvPr>
            <p:ph type="chart" sz="quarter" idx="13" hasCustomPrompt="1"/>
          </p:nvPr>
        </p:nvSpPr>
        <p:spPr>
          <a:xfrm>
            <a:off x="5815420" y="2392680"/>
            <a:ext cx="5742622" cy="4023995"/>
          </a:xfrm>
        </p:spPr>
        <p:txBody>
          <a:bodyPr rtlCol="0"/>
          <a:lstStyle>
            <a:lvl1pPr>
              <a:defRPr baseline="0">
                <a:ea typeface="Microsoft YaHei UI" panose="020B0503020204020204" pitchFamily="34" charset="-122"/>
              </a:defRPr>
            </a:lvl1pPr>
          </a:lstStyle>
          <a:p>
            <a:pPr rtl="0"/>
            <a:r>
              <a:rPr lang="zh-CN" altLang="en-US" noProof="0"/>
              <a:t>单击图标以添加图表</a:t>
            </a:r>
          </a:p>
        </p:txBody>
      </p:sp>
      <p:sp>
        <p:nvSpPr>
          <p:cNvPr id="4" name="图片占位符 3">
            <a:extLst>
              <a:ext uri="{FF2B5EF4-FFF2-40B4-BE49-F238E27FC236}">
                <a16:creationId xmlns:a16="http://schemas.microsoft.com/office/drawing/2014/main" id="{C9E9201F-1E54-4CE0-974D-2A45F04F48B9}"/>
              </a:ext>
            </a:extLst>
          </p:cNvPr>
          <p:cNvSpPr>
            <a:spLocks noGrp="1"/>
          </p:cNvSpPr>
          <p:nvPr>
            <p:ph type="pic" sz="quarter" idx="14" hasCustomPrompt="1"/>
          </p:nvPr>
        </p:nvSpPr>
        <p:spPr>
          <a:xfrm>
            <a:off x="838200" y="2392045"/>
            <a:ext cx="4776788" cy="4023995"/>
          </a:xfrm>
        </p:spPr>
        <p:txBody>
          <a:bodyPr rtlCol="0"/>
          <a:lstStyle>
            <a:lvl1pPr>
              <a:defRPr baseline="0">
                <a:ea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6985145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自定义布局">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baseline="0">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11" name="文本占位符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baseline="0">
                <a:solidFill>
                  <a:schemeClr val="tx2"/>
                </a:solidFill>
                <a:ea typeface="Microsoft YaHei UI" panose="020B0503020204020204" pitchFamily="34" charset="-122"/>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zh-CN" altLang="en-US" noProof="0"/>
              <a:t>在此输入副标题</a:t>
            </a:r>
          </a:p>
        </p:txBody>
      </p:sp>
      <p:sp>
        <p:nvSpPr>
          <p:cNvPr id="4" name="表格占位符 3">
            <a:extLst>
              <a:ext uri="{FF2B5EF4-FFF2-40B4-BE49-F238E27FC236}">
                <a16:creationId xmlns:a16="http://schemas.microsoft.com/office/drawing/2014/main" id="{EC1740A4-BBA1-4296-9738-ADD3B80B2439}"/>
              </a:ext>
            </a:extLst>
          </p:cNvPr>
          <p:cNvSpPr>
            <a:spLocks noGrp="1"/>
          </p:cNvSpPr>
          <p:nvPr>
            <p:ph type="tbl" sz="quarter" idx="13" hasCustomPrompt="1"/>
          </p:nvPr>
        </p:nvSpPr>
        <p:spPr>
          <a:xfrm>
            <a:off x="647700" y="1806575"/>
            <a:ext cx="10896600" cy="4578350"/>
          </a:xfrm>
        </p:spPr>
        <p:txBody>
          <a:bodyPr rtlCol="0"/>
          <a:lstStyle>
            <a:lvl1pPr>
              <a:defRPr baseline="0">
                <a:ea typeface="Microsoft YaHei UI" panose="020B0503020204020204" pitchFamily="34" charset="-122"/>
              </a:defRPr>
            </a:lvl1pPr>
          </a:lstStyle>
          <a:p>
            <a:pPr rtl="0"/>
            <a:r>
              <a:rPr lang="zh-CN" altLang="en-US" noProof="0"/>
              <a:t>单击图标以添加表格</a:t>
            </a:r>
          </a:p>
        </p:txBody>
      </p:sp>
    </p:spTree>
    <p:extLst>
      <p:ext uri="{BB962C8B-B14F-4D97-AF65-F5344CB8AC3E}">
        <p14:creationId xmlns:p14="http://schemas.microsoft.com/office/powerpoint/2010/main" val="85082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包含图像的分隔幻灯片">
    <p:bg>
      <p:bgPr>
        <a:solidFill>
          <a:schemeClr val="accent1"/>
        </a:solidFill>
        <a:effectLst/>
      </p:bgPr>
    </p:bg>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2708475"/>
            <a:ext cx="7252505" cy="891250"/>
          </a:xfrm>
        </p:spPr>
        <p:txBody>
          <a:bodyPr rtlCol="0" anchor="t">
            <a:noAutofit/>
          </a:bodyPr>
          <a:lstStyle>
            <a:lvl1pPr>
              <a:defRPr sz="5000" b="1">
                <a:solidFill>
                  <a:schemeClr val="bg1"/>
                </a:solidFill>
                <a:latin typeface="Microsoft YaHei UI" panose="020B0503020204020204" pitchFamily="34" charset="-122"/>
              </a:defRPr>
            </a:lvl1pPr>
          </a:lstStyle>
          <a:p>
            <a:pPr rtl="0"/>
            <a:r>
              <a:rPr lang="zh-CN" altLang="en-US" noProof="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838200" y="3796498"/>
            <a:ext cx="7252504" cy="338549"/>
          </a:xfrm>
        </p:spPr>
        <p:txBody>
          <a:bodyPr rtlCol="0">
            <a:normAutofit/>
          </a:bodyPr>
          <a:lstStyle>
            <a:lvl1pPr marL="0" indent="0">
              <a:buNone/>
              <a:defRPr sz="1600" spc="300">
                <a:solidFill>
                  <a:schemeClr val="bg1"/>
                </a:solidFill>
                <a:latin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10" name="形状 62">
            <a:extLst>
              <a:ext uri="{FF2B5EF4-FFF2-40B4-BE49-F238E27FC236}">
                <a16:creationId xmlns:a16="http://schemas.microsoft.com/office/drawing/2014/main" id="{171AB7B1-2963-43C8-84A5-2FCF188ACF42}"/>
              </a:ext>
            </a:extLst>
          </p:cNvPr>
          <p:cNvSpPr/>
          <p:nvPr userDrawn="1"/>
        </p:nvSpPr>
        <p:spPr>
          <a:xfrm rot="16200000" flipV="1">
            <a:off x="1094402" y="2525899"/>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noProof="0">
              <a:latin typeface="Microsoft YaHei UI" panose="020B0503020204020204" pitchFamily="34" charset="-122"/>
              <a:ea typeface="Microsoft YaHei UI" panose="020B0503020204020204" pitchFamily="34" charset="-122"/>
            </a:endParaRPr>
          </a:p>
        </p:txBody>
      </p:sp>
      <p:sp>
        <p:nvSpPr>
          <p:cNvPr id="7" name="图片占位符 6">
            <a:extLst>
              <a:ext uri="{FF2B5EF4-FFF2-40B4-BE49-F238E27FC236}">
                <a16:creationId xmlns:a16="http://schemas.microsoft.com/office/drawing/2014/main" id="{DAA0C5BA-C2D3-4A68-8EDE-1831408789D6}"/>
              </a:ext>
            </a:extLst>
          </p:cNvPr>
          <p:cNvSpPr>
            <a:spLocks noGrp="1"/>
          </p:cNvSpPr>
          <p:nvPr>
            <p:ph type="pic" sz="quarter" idx="13" hasCustomPrompt="1"/>
          </p:nvPr>
        </p:nvSpPr>
        <p:spPr>
          <a:xfrm>
            <a:off x="0" y="0"/>
            <a:ext cx="12191999" cy="6858000"/>
          </a:xfrm>
          <a:custGeom>
            <a:avLst/>
            <a:gdLst>
              <a:gd name="connsiteX0" fmla="*/ 0 w 11933381"/>
              <a:gd name="connsiteY0" fmla="*/ 0 h 6858000"/>
              <a:gd name="connsiteX1" fmla="*/ 11933381 w 11933381"/>
              <a:gd name="connsiteY1" fmla="*/ 0 h 6858000"/>
              <a:gd name="connsiteX2" fmla="*/ 11933381 w 11933381"/>
              <a:gd name="connsiteY2" fmla="*/ 6858000 h 6858000"/>
              <a:gd name="connsiteX3" fmla="*/ 0 w 11933381"/>
              <a:gd name="connsiteY3" fmla="*/ 6858000 h 6858000"/>
              <a:gd name="connsiteX4" fmla="*/ 0 w 11933381"/>
              <a:gd name="connsiteY4" fmla="*/ 5854361 h 6858000"/>
              <a:gd name="connsiteX5" fmla="*/ 8109878 w 11933381"/>
              <a:gd name="connsiteY5" fmla="*/ 5854361 h 6858000"/>
              <a:gd name="connsiteX6" fmla="*/ 8109878 w 11933381"/>
              <a:gd name="connsiteY6" fmla="*/ 1949923 h 6858000"/>
              <a:gd name="connsiteX7" fmla="*/ 0 w 11933381"/>
              <a:gd name="connsiteY7" fmla="*/ 1949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33381" h="6858000">
                <a:moveTo>
                  <a:pt x="0" y="0"/>
                </a:moveTo>
                <a:lnTo>
                  <a:pt x="11933381" y="0"/>
                </a:lnTo>
                <a:lnTo>
                  <a:pt x="11933381" y="6858000"/>
                </a:lnTo>
                <a:lnTo>
                  <a:pt x="0" y="6858000"/>
                </a:lnTo>
                <a:lnTo>
                  <a:pt x="0" y="5854361"/>
                </a:lnTo>
                <a:lnTo>
                  <a:pt x="8109878" y="5854361"/>
                </a:lnTo>
                <a:lnTo>
                  <a:pt x="8109878" y="1949923"/>
                </a:lnTo>
                <a:lnTo>
                  <a:pt x="0" y="1949923"/>
                </a:lnTo>
                <a:close/>
              </a:path>
            </a:pathLst>
          </a:custGeom>
          <a:solidFill>
            <a:schemeClr val="bg1"/>
          </a:solidFill>
        </p:spPr>
        <p:txBody>
          <a:bodyPr wrap="square" rtlCol="0">
            <a:noAutofit/>
          </a:bodyPr>
          <a:lstStyle>
            <a:lvl1pPr>
              <a:defRPr/>
            </a:lvl1pPr>
          </a:lstStyle>
          <a:p>
            <a:pPr rtl="0"/>
            <a:r>
              <a:rPr lang="zh-CN" altLang="en-US" noProof="0"/>
              <a:t>单击图标以添加图片</a:t>
            </a:r>
          </a:p>
        </p:txBody>
      </p:sp>
    </p:spTree>
    <p:extLst>
      <p:ext uri="{BB962C8B-B14F-4D97-AF65-F5344CB8AC3E}">
        <p14:creationId xmlns:p14="http://schemas.microsoft.com/office/powerpoint/2010/main" val="11327372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
        <p:nvSpPr>
          <p:cNvPr id="4" name="图片占位符 6">
            <a:extLst>
              <a:ext uri="{FF2B5EF4-FFF2-40B4-BE49-F238E27FC236}">
                <a16:creationId xmlns:a16="http://schemas.microsoft.com/office/drawing/2014/main" id="{18957288-25D1-4D25-BECD-5A2E6A888185}"/>
              </a:ext>
            </a:extLst>
          </p:cNvPr>
          <p:cNvSpPr>
            <a:spLocks noGrp="1"/>
          </p:cNvSpPr>
          <p:nvPr>
            <p:ph type="pic" sz="quarter" idx="13" hasCustomPrompt="1"/>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6" name="图片占位符 6">
            <a:extLst>
              <a:ext uri="{FF2B5EF4-FFF2-40B4-BE49-F238E27FC236}">
                <a16:creationId xmlns:a16="http://schemas.microsoft.com/office/drawing/2014/main" id="{3F6FD22A-5FDA-45EC-BE49-3C0E30A397B0}"/>
              </a:ext>
            </a:extLst>
          </p:cNvPr>
          <p:cNvSpPr>
            <a:spLocks noGrp="1"/>
          </p:cNvSpPr>
          <p:nvPr>
            <p:ph type="pic" sz="quarter" idx="15" hasCustomPrompt="1"/>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7" name="图片占位符 6">
            <a:extLst>
              <a:ext uri="{FF2B5EF4-FFF2-40B4-BE49-F238E27FC236}">
                <a16:creationId xmlns:a16="http://schemas.microsoft.com/office/drawing/2014/main" id="{B64BDA74-9644-41EB-984D-939D27B60F3F}"/>
              </a:ext>
            </a:extLst>
          </p:cNvPr>
          <p:cNvSpPr>
            <a:spLocks noGrp="1"/>
          </p:cNvSpPr>
          <p:nvPr>
            <p:ph type="pic" sz="quarter" idx="16" hasCustomPrompt="1"/>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baseline="0">
                <a:ea typeface="Microsoft YaHei UI" panose="020B0503020204020204" pitchFamily="34" charset="-122"/>
              </a:defRPr>
            </a:lvl1pPr>
          </a:lstStyle>
          <a:p>
            <a:pPr marL="0" lvl="0" indent="0" algn="ctr" rtl="0">
              <a:buNone/>
            </a:pPr>
            <a:r>
              <a:rPr lang="zh-CN" altLang="en-US" noProof="0"/>
              <a:t>单击图标以添加图片</a:t>
            </a:r>
          </a:p>
        </p:txBody>
      </p:sp>
      <p:sp>
        <p:nvSpPr>
          <p:cNvPr id="8" name="标题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524172"/>
            <a:ext cx="2578099" cy="2508588"/>
          </a:xfrm>
        </p:spPr>
        <p:txBody>
          <a:bodyPr lIns="0" rtlCol="0" anchor="t">
            <a:normAutofit/>
          </a:bodyPr>
          <a:lstStyle>
            <a:lvl1pPr algn="l">
              <a:defRPr sz="4000" baseline="0">
                <a:latin typeface="Microsoft YaHei UI" panose="020B0503020204020204" pitchFamily="34" charset="-122"/>
                <a:ea typeface="Microsoft YaHei UI" panose="020B0503020204020204" pitchFamily="34" charset="-122"/>
              </a:defRPr>
            </a:lvl1pPr>
          </a:lstStyle>
          <a:p>
            <a:pPr rtl="0"/>
            <a:r>
              <a:rPr lang="zh-CN" altLang="en-US" noProof="0"/>
              <a:t>单击此处 </a:t>
            </a:r>
            <a:br>
              <a:rPr lang="zh-CN" altLang="en-US" noProof="0"/>
            </a:br>
            <a:r>
              <a:rPr lang="zh-CN" altLang="en-US" noProof="0"/>
              <a:t>添加幻灯片标题</a:t>
            </a:r>
          </a:p>
        </p:txBody>
      </p:sp>
      <p:sp>
        <p:nvSpPr>
          <p:cNvPr id="9" name="形状 62">
            <a:extLst>
              <a:ext uri="{FF2B5EF4-FFF2-40B4-BE49-F238E27FC236}">
                <a16:creationId xmlns:a16="http://schemas.microsoft.com/office/drawing/2014/main" id="{77A2F74A-3B1A-417B-8998-62F0E7EF0E74}"/>
              </a:ext>
            </a:extLst>
          </p:cNvPr>
          <p:cNvSpPr/>
          <p:nvPr userDrawn="1"/>
        </p:nvSpPr>
        <p:spPr>
          <a:xfrm rot="16200000" flipV="1">
            <a:off x="965155" y="-703069"/>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529377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图片占位符 4">
            <a:extLst>
              <a:ext uri="{FF2B5EF4-FFF2-40B4-BE49-F238E27FC236}">
                <a16:creationId xmlns:a16="http://schemas.microsoft.com/office/drawing/2014/main" id="{AC817481-FC70-46B9-B779-4E5C04778C8E}"/>
              </a:ext>
            </a:extLst>
          </p:cNvPr>
          <p:cNvSpPr>
            <a:spLocks noGrp="1"/>
          </p:cNvSpPr>
          <p:nvPr>
            <p:ph type="pic" sz="quarter" idx="10" hasCustomPrompt="1"/>
          </p:nvPr>
        </p:nvSpPr>
        <p:spPr>
          <a:xfrm>
            <a:off x="212725" y="198755"/>
            <a:ext cx="3856038" cy="4235450"/>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4" name="图片占位符 4">
            <a:extLst>
              <a:ext uri="{FF2B5EF4-FFF2-40B4-BE49-F238E27FC236}">
                <a16:creationId xmlns:a16="http://schemas.microsoft.com/office/drawing/2014/main" id="{D653D0B5-B695-4544-91E9-B8223EA713FF}"/>
              </a:ext>
            </a:extLst>
          </p:cNvPr>
          <p:cNvSpPr>
            <a:spLocks noGrp="1"/>
          </p:cNvSpPr>
          <p:nvPr>
            <p:ph type="pic" sz="quarter" idx="11" hasCustomPrompt="1"/>
          </p:nvPr>
        </p:nvSpPr>
        <p:spPr>
          <a:xfrm>
            <a:off x="4312285" y="198755"/>
            <a:ext cx="7651115" cy="4235450"/>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5" name="图片占位符 4">
            <a:extLst>
              <a:ext uri="{FF2B5EF4-FFF2-40B4-BE49-F238E27FC236}">
                <a16:creationId xmlns:a16="http://schemas.microsoft.com/office/drawing/2014/main" id="{00DB6AEA-811C-4554-97AF-7D4F2639BDC7}"/>
              </a:ext>
            </a:extLst>
          </p:cNvPr>
          <p:cNvSpPr>
            <a:spLocks noGrp="1"/>
          </p:cNvSpPr>
          <p:nvPr>
            <p:ph type="pic" sz="quarter" idx="12" hasCustomPrompt="1"/>
          </p:nvPr>
        </p:nvSpPr>
        <p:spPr>
          <a:xfrm>
            <a:off x="213361" y="4648200"/>
            <a:ext cx="7651116" cy="2011679"/>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
        <p:nvSpPr>
          <p:cNvPr id="6" name="图片占位符 4">
            <a:extLst>
              <a:ext uri="{FF2B5EF4-FFF2-40B4-BE49-F238E27FC236}">
                <a16:creationId xmlns:a16="http://schemas.microsoft.com/office/drawing/2014/main" id="{75694821-2A94-40B8-8AAD-3E3762AFD388}"/>
              </a:ext>
            </a:extLst>
          </p:cNvPr>
          <p:cNvSpPr>
            <a:spLocks noGrp="1"/>
          </p:cNvSpPr>
          <p:nvPr>
            <p:ph type="pic" sz="quarter" idx="13" hasCustomPrompt="1"/>
          </p:nvPr>
        </p:nvSpPr>
        <p:spPr>
          <a:xfrm>
            <a:off x="8122919" y="4648200"/>
            <a:ext cx="3855721" cy="2011679"/>
          </a:xfrm>
          <a:solidFill>
            <a:schemeClr val="bg1">
              <a:lumMod val="95000"/>
            </a:schemeClr>
          </a:solidFill>
        </p:spPr>
        <p:txBody>
          <a:bodyPr rtlCol="0"/>
          <a:lstStyle>
            <a:lvl1pPr>
              <a:defRPr baseline="0">
                <a:latin typeface="Microsoft YaHei UI" panose="020B0503020204020204" pitchFamily="34" charset="-122"/>
              </a:defRPr>
            </a:lvl1pPr>
          </a:lstStyle>
          <a:p>
            <a:pPr rtl="0"/>
            <a:r>
              <a:rPr lang="zh-CN" altLang="en-US" noProof="0"/>
              <a:t>单击图标以添加图片</a:t>
            </a:r>
          </a:p>
        </p:txBody>
      </p:sp>
    </p:spTree>
    <p:extLst>
      <p:ext uri="{BB962C8B-B14F-4D97-AF65-F5344CB8AC3E}">
        <p14:creationId xmlns:p14="http://schemas.microsoft.com/office/powerpoint/2010/main" val="353227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包含图像的幻灯片分隔线">
    <p:bg>
      <p:bgPr>
        <a:solidFill>
          <a:schemeClr val="accent1"/>
        </a:solidFill>
        <a:effectLst/>
      </p:bgPr>
    </p:bg>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D373C762-8092-4F49-BC46-91BCA0557F23}"/>
              </a:ext>
            </a:extLst>
          </p:cNvPr>
          <p:cNvSpPr>
            <a:spLocks noGrp="1"/>
          </p:cNvSpPr>
          <p:nvPr>
            <p:ph type="pic" sz="quarter" idx="10" hasCustomPrompt="1"/>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430682 h 6858000"/>
              <a:gd name="connsiteX3" fmla="*/ 3823504 w 12191999"/>
              <a:gd name="connsiteY3" fmla="*/ 2430682 h 6858000"/>
              <a:gd name="connsiteX4" fmla="*/ 3823504 w 12191999"/>
              <a:gd name="connsiteY4" fmla="*/ 6335120 h 6858000"/>
              <a:gd name="connsiteX5" fmla="*/ 12191999 w 12191999"/>
              <a:gd name="connsiteY5" fmla="*/ 633512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2191999" y="0"/>
                </a:lnTo>
                <a:lnTo>
                  <a:pt x="12191999" y="2430682"/>
                </a:lnTo>
                <a:lnTo>
                  <a:pt x="3823504" y="2430682"/>
                </a:lnTo>
                <a:lnTo>
                  <a:pt x="3823504" y="6335120"/>
                </a:lnTo>
                <a:lnTo>
                  <a:pt x="12191999" y="6335120"/>
                </a:lnTo>
                <a:lnTo>
                  <a:pt x="12191999" y="6858000"/>
                </a:lnTo>
                <a:lnTo>
                  <a:pt x="0" y="6858000"/>
                </a:lnTo>
                <a:close/>
              </a:path>
            </a:pathLst>
          </a:custGeom>
          <a:solidFill>
            <a:schemeClr val="bg1"/>
          </a:solidFill>
        </p:spPr>
        <p:txBody>
          <a:bodyPr wrap="square" rtlCol="0">
            <a:noAutofit/>
          </a:bodyPr>
          <a:lstStyle>
            <a:lvl1pPr>
              <a:defRPr baseline="0">
                <a:ea typeface="Microsoft YaHei UI" panose="020B0503020204020204" pitchFamily="34" charset="-122"/>
              </a:defRPr>
            </a:lvl1pPr>
          </a:lstStyle>
          <a:p>
            <a:pPr rtl="0"/>
            <a:r>
              <a:rPr lang="zh-CN" altLang="en-US" noProof="0"/>
              <a:t>单击图标以添加图片</a:t>
            </a:r>
          </a:p>
        </p:txBody>
      </p:sp>
      <p:sp>
        <p:nvSpPr>
          <p:cNvPr id="8" name="标题 1">
            <a:extLst>
              <a:ext uri="{FF2B5EF4-FFF2-40B4-BE49-F238E27FC236}">
                <a16:creationId xmlns:a16="http://schemas.microsoft.com/office/drawing/2014/main" id="{0E919B9B-5D3F-4FF0-A499-8925E9560B94}"/>
              </a:ext>
            </a:extLst>
          </p:cNvPr>
          <p:cNvSpPr>
            <a:spLocks noGrp="1"/>
          </p:cNvSpPr>
          <p:nvPr>
            <p:ph type="title" hasCustomPrompt="1"/>
          </p:nvPr>
        </p:nvSpPr>
        <p:spPr>
          <a:xfrm>
            <a:off x="4403208" y="2870519"/>
            <a:ext cx="7252505" cy="891250"/>
          </a:xfrm>
        </p:spPr>
        <p:txBody>
          <a:bodyPr rtlCol="0" anchor="t">
            <a:noAutofit/>
          </a:bodyPr>
          <a:lstStyle>
            <a:lvl1pPr>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9" name="文本占位符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4403209" y="3958542"/>
            <a:ext cx="7252504" cy="338549"/>
          </a:xfrm>
        </p:spPr>
        <p:txBody>
          <a:bodyPr rtlCol="0">
            <a:normAutofit/>
          </a:bodyPr>
          <a:lstStyle>
            <a:lvl1pPr marL="0" indent="0">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10" name="形状 62">
            <a:extLst>
              <a:ext uri="{FF2B5EF4-FFF2-40B4-BE49-F238E27FC236}">
                <a16:creationId xmlns:a16="http://schemas.microsoft.com/office/drawing/2014/main" id="{171AB7B1-2963-43C8-84A5-2FCF188ACF42}"/>
              </a:ext>
            </a:extLst>
          </p:cNvPr>
          <p:cNvSpPr/>
          <p:nvPr userDrawn="1"/>
        </p:nvSpPr>
        <p:spPr>
          <a:xfrm rot="16200000" flipV="1">
            <a:off x="4788658" y="2817190"/>
            <a:ext cx="0" cy="1930310"/>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35650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幻灯片分隔线 2">
    <p:bg>
      <p:bgPr>
        <a:solidFill>
          <a:schemeClr val="accent1"/>
        </a:solidFill>
        <a:effectLst/>
      </p:bgPr>
    </p:bg>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B652B907-27B2-46E0-B157-E5617EF0413D}"/>
              </a:ext>
            </a:extLst>
          </p:cNvPr>
          <p:cNvSpPr>
            <a:spLocks noGrp="1"/>
          </p:cNvSpPr>
          <p:nvPr>
            <p:ph type="pic" sz="quarter" idx="10" hasCustomPrompt="1"/>
          </p:nvPr>
        </p:nvSpPr>
        <p:spPr>
          <a:xfrm>
            <a:off x="0" y="0"/>
            <a:ext cx="12191999" cy="6858000"/>
          </a:xfrm>
          <a:custGeom>
            <a:avLst/>
            <a:gdLst>
              <a:gd name="connsiteX0" fmla="*/ 0 w 12191999"/>
              <a:gd name="connsiteY0" fmla="*/ 0 h 6553196"/>
              <a:gd name="connsiteX1" fmla="*/ 12191999 w 12191999"/>
              <a:gd name="connsiteY1" fmla="*/ 0 h 6553196"/>
              <a:gd name="connsiteX2" fmla="*/ 12191999 w 12191999"/>
              <a:gd name="connsiteY2" fmla="*/ 6553196 h 6553196"/>
              <a:gd name="connsiteX3" fmla="*/ 9099630 w 12191999"/>
              <a:gd name="connsiteY3" fmla="*/ 6553196 h 6553196"/>
              <a:gd name="connsiteX4" fmla="*/ 9099630 w 12191999"/>
              <a:gd name="connsiteY4" fmla="*/ 2953562 h 6553196"/>
              <a:gd name="connsiteX5" fmla="*/ 731134 w 12191999"/>
              <a:gd name="connsiteY5" fmla="*/ 2953562 h 6553196"/>
              <a:gd name="connsiteX6" fmla="*/ 731134 w 12191999"/>
              <a:gd name="connsiteY6" fmla="*/ 6553196 h 6553196"/>
              <a:gd name="connsiteX7" fmla="*/ 0 w 12191999"/>
              <a:gd name="connsiteY7" fmla="*/ 6553196 h 655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553196">
                <a:moveTo>
                  <a:pt x="0" y="0"/>
                </a:moveTo>
                <a:lnTo>
                  <a:pt x="12191999" y="0"/>
                </a:lnTo>
                <a:lnTo>
                  <a:pt x="12191999" y="6553196"/>
                </a:lnTo>
                <a:lnTo>
                  <a:pt x="9099630" y="6553196"/>
                </a:lnTo>
                <a:lnTo>
                  <a:pt x="9099630" y="2953562"/>
                </a:lnTo>
                <a:lnTo>
                  <a:pt x="731134" y="2953562"/>
                </a:lnTo>
                <a:lnTo>
                  <a:pt x="731134" y="6553196"/>
                </a:lnTo>
                <a:lnTo>
                  <a:pt x="0" y="6553196"/>
                </a:lnTo>
                <a:close/>
              </a:path>
            </a:pathLst>
          </a:custGeom>
          <a:solidFill>
            <a:schemeClr val="bg1"/>
          </a:solidFill>
        </p:spPr>
        <p:txBody>
          <a:bodyPr wrap="square" rtlCol="0">
            <a:noAutofit/>
          </a:bodyPr>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7" name="标题 1">
            <a:extLst>
              <a:ext uri="{FF2B5EF4-FFF2-40B4-BE49-F238E27FC236}">
                <a16:creationId xmlns:a16="http://schemas.microsoft.com/office/drawing/2014/main" id="{81AEE170-55AC-411A-B257-BD682DE716D0}"/>
              </a:ext>
            </a:extLst>
          </p:cNvPr>
          <p:cNvSpPr>
            <a:spLocks noGrp="1"/>
          </p:cNvSpPr>
          <p:nvPr>
            <p:ph type="title" hasCustomPrompt="1"/>
          </p:nvPr>
        </p:nvSpPr>
        <p:spPr>
          <a:xfrm>
            <a:off x="1220164" y="3379810"/>
            <a:ext cx="7252505" cy="891250"/>
          </a:xfrm>
        </p:spPr>
        <p:txBody>
          <a:bodyPr rtlCol="0" anchor="t">
            <a:noAutofit/>
          </a:bodyPr>
          <a:lstStyle>
            <a:lvl1pPr algn="l">
              <a:defRPr sz="5000" b="1"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单击此处添加标题</a:t>
            </a:r>
          </a:p>
        </p:txBody>
      </p:sp>
      <p:sp>
        <p:nvSpPr>
          <p:cNvPr id="8" name="文本占位符 12">
            <a:extLst>
              <a:ext uri="{FF2B5EF4-FFF2-40B4-BE49-F238E27FC236}">
                <a16:creationId xmlns:a16="http://schemas.microsoft.com/office/drawing/2014/main" id="{92D701DC-3803-4D06-BFB3-A9F78E4022EF}"/>
              </a:ext>
            </a:extLst>
          </p:cNvPr>
          <p:cNvSpPr>
            <a:spLocks noGrp="1"/>
          </p:cNvSpPr>
          <p:nvPr>
            <p:ph type="body" sz="quarter" idx="14" hasCustomPrompt="1"/>
          </p:nvPr>
        </p:nvSpPr>
        <p:spPr>
          <a:xfrm>
            <a:off x="1220165" y="4467833"/>
            <a:ext cx="7252504" cy="338549"/>
          </a:xfrm>
        </p:spPr>
        <p:txBody>
          <a:bodyPr rtlCol="0">
            <a:normAutofit/>
          </a:bodyPr>
          <a:lstStyle>
            <a:lvl1pPr marL="0" indent="0" algn="l">
              <a:buNone/>
              <a:defRPr sz="1600" spc="300" baseline="0">
                <a:solidFill>
                  <a:schemeClr val="bg1"/>
                </a:solidFill>
                <a:latin typeface="Microsoft YaHei UI" panose="020B0503020204020204" pitchFamily="34" charset="-122"/>
                <a:ea typeface="Microsoft YaHei UI" panose="020B0503020204020204" pitchFamily="34" charset="-122"/>
                <a:cs typeface="Arial" panose="020B0604020202020204" pitchFamily="34" charset="0"/>
              </a:defRPr>
            </a:lvl1pPr>
          </a:lstStyle>
          <a:p>
            <a:pPr lvl="0" rtl="0"/>
            <a:r>
              <a:rPr lang="zh-CN" altLang="en-US" noProof="0"/>
              <a:t>在此处输入副标题</a:t>
            </a:r>
          </a:p>
        </p:txBody>
      </p:sp>
      <p:sp>
        <p:nvSpPr>
          <p:cNvPr id="9" name="形状 62">
            <a:extLst>
              <a:ext uri="{FF2B5EF4-FFF2-40B4-BE49-F238E27FC236}">
                <a16:creationId xmlns:a16="http://schemas.microsoft.com/office/drawing/2014/main" id="{71FB5177-8D30-4482-99E2-8BFEB1D37D9E}"/>
              </a:ext>
            </a:extLst>
          </p:cNvPr>
          <p:cNvSpPr/>
          <p:nvPr userDrawn="1"/>
        </p:nvSpPr>
        <p:spPr>
          <a:xfrm rot="16200000" flipV="1">
            <a:off x="1285385" y="3006251"/>
            <a:ext cx="0" cy="2570770"/>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275389"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8634413" y="812800"/>
            <a:ext cx="3557587" cy="5232400"/>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42" name="形状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606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4867539"/>
            <a:ext cx="2356412" cy="1025525"/>
          </a:xfrm>
          <a:noFill/>
        </p:spPr>
        <p:txBody>
          <a:bodyPr vert="horz" lIns="0" tIns="45720" rIns="91440" bIns="0" rtlCol="0" anchor="b">
            <a:noAutofit/>
          </a:bodyPr>
          <a:lstStyle>
            <a:lvl1pPr>
              <a:defRPr lang="en-US" sz="5000" b="1" baseline="0">
                <a:solidFill>
                  <a:schemeClr val="tx2"/>
                </a:solidFill>
                <a:latin typeface="Microsoft YaHei UI" panose="020B0503020204020204" pitchFamily="34" charset="-122"/>
                <a:ea typeface="Microsoft YaHei UI" panose="020B0503020204020204" pitchFamily="34" charset="-122"/>
              </a:defRPr>
            </a:lvl1pPr>
          </a:lstStyle>
          <a:p>
            <a:pPr marL="0" lvl="0" rtl="0"/>
            <a:r>
              <a:rPr lang="zh-CN" altLang="en-US" noProof="0"/>
              <a:t>议程</a:t>
            </a:r>
          </a:p>
        </p:txBody>
      </p:sp>
      <p:sp>
        <p:nvSpPr>
          <p:cNvPr id="29" name="图片占位符 28">
            <a:extLst>
              <a:ext uri="{FF2B5EF4-FFF2-40B4-BE49-F238E27FC236}">
                <a16:creationId xmlns:a16="http://schemas.microsoft.com/office/drawing/2014/main" id="{AA648B5A-E380-4E42-882E-71EBF6838E22}"/>
              </a:ext>
            </a:extLst>
          </p:cNvPr>
          <p:cNvSpPr>
            <a:spLocks noGrp="1"/>
          </p:cNvSpPr>
          <p:nvPr>
            <p:ph type="pic" sz="quarter" idx="12" hasCustomPrompt="1"/>
          </p:nvPr>
        </p:nvSpPr>
        <p:spPr>
          <a:xfrm>
            <a:off x="3778137" y="2225040"/>
            <a:ext cx="3557587" cy="3668025"/>
          </a:xfrm>
        </p:spPr>
        <p:txBody>
          <a:bodyPr rtlCol="0"/>
          <a:lstStyle>
            <a:lvl1pPr>
              <a:defRPr baseline="0">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2" name="文本占位符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7559432" y="2055335"/>
            <a:ext cx="4294206" cy="755650"/>
          </a:xfrm>
        </p:spPr>
        <p:txBody>
          <a:bodyPr rtlCol="0" anchor="ctr">
            <a:normAutofit/>
          </a:bodyPr>
          <a:lstStyle>
            <a:lvl1pPr marL="0" indent="0">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3" name="文本占位符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7559432" y="2782449"/>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4" name="文本占位符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7559432" y="4352427"/>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5" name="文本占位符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7559432" y="3567438"/>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36" name="文本占位符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7559432" y="5137415"/>
            <a:ext cx="4294206" cy="755650"/>
          </a:xfrm>
        </p:spPr>
        <p:txBody>
          <a:bodyPr rtlCol="0" anchor="ctr">
            <a:normAutofit/>
          </a:bodyPr>
          <a:lstStyle>
            <a:lvl1pPr marL="0" indent="0">
              <a:spcBef>
                <a:spcPts val="0"/>
              </a:spcBef>
              <a:buNone/>
              <a:defRPr sz="14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457200" indent="0">
              <a:buNone/>
              <a:defRPr/>
            </a:lvl2pPr>
          </a:lstStyle>
          <a:p>
            <a:pPr lvl="0" rtl="0"/>
            <a:r>
              <a:rPr lang="zh-CN" altLang="en-US" noProof="0"/>
              <a:t>单击以编辑母版 </a:t>
            </a:r>
            <a:br>
              <a:rPr lang="zh-CN" altLang="en-US" noProof="0"/>
            </a:br>
            <a:r>
              <a:rPr lang="zh-CN" altLang="en-US" noProof="0"/>
              <a:t>文本样式</a:t>
            </a:r>
          </a:p>
        </p:txBody>
      </p:sp>
      <p:sp>
        <p:nvSpPr>
          <p:cNvPr id="42" name="形状 62">
            <a:extLst>
              <a:ext uri="{FF2B5EF4-FFF2-40B4-BE49-F238E27FC236}">
                <a16:creationId xmlns:a16="http://schemas.microsoft.com/office/drawing/2014/main" id="{2683CBB0-468F-4DD2-853B-FBFFA91B662E}"/>
              </a:ext>
            </a:extLst>
          </p:cNvPr>
          <p:cNvSpPr/>
          <p:nvPr userDrawn="1"/>
        </p:nvSpPr>
        <p:spPr>
          <a:xfrm rot="16200000" flipV="1">
            <a:off x="965155" y="3899540"/>
            <a:ext cx="0" cy="1930310"/>
          </a:xfrm>
          <a:prstGeom prst="line">
            <a:avLst/>
          </a:prstGeom>
          <a:ln w="19050">
            <a:solidFill>
              <a:schemeClr val="tx2"/>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zh-CN" altLang="en-US" sz="1500" baseline="0" noProof="0">
              <a:latin typeface="Microsoft YaHei UI" panose="020B0503020204020204" pitchFamily="34" charset="-122"/>
              <a:ea typeface="Microsoft YaHei UI" panose="020B0503020204020204" pitchFamily="34" charset="-122"/>
            </a:endParaRPr>
          </a:p>
        </p:txBody>
      </p:sp>
      <p:sp>
        <p:nvSpPr>
          <p:cNvPr id="3" name="长方形 2">
            <a:extLst>
              <a:ext uri="{FF2B5EF4-FFF2-40B4-BE49-F238E27FC236}">
                <a16:creationId xmlns:a16="http://schemas.microsoft.com/office/drawing/2014/main" id="{E2F3CED5-D6C7-4A0B-B731-FDB78F4E3341}"/>
              </a:ext>
            </a:extLst>
          </p:cNvPr>
          <p:cNvSpPr/>
          <p:nvPr userDrawn="1"/>
        </p:nvSpPr>
        <p:spPr>
          <a:xfrm>
            <a:off x="3778137" y="0"/>
            <a:ext cx="3586162"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baseline="0"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950430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ea typeface="Microsoft YaHei UI" panose="020B0503020204020204" pitchFamily="34" charset="-122"/>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5" r:id="rId2"/>
    <p:sldLayoutId id="2147483689" r:id="rId3"/>
    <p:sldLayoutId id="2147483684" r:id="rId4"/>
    <p:sldLayoutId id="2147483651" r:id="rId5"/>
    <p:sldLayoutId id="2147483685" r:id="rId6"/>
    <p:sldLayoutId id="2147483674" r:id="rId7"/>
    <p:sldLayoutId id="2147483690" r:id="rId8"/>
    <p:sldLayoutId id="2147483694" r:id="rId9"/>
    <p:sldLayoutId id="2147483693" r:id="rId10"/>
    <p:sldLayoutId id="2147483686" r:id="rId11"/>
    <p:sldLayoutId id="2147483703" r:id="rId12"/>
    <p:sldLayoutId id="2147483709" r:id="rId13"/>
    <p:sldLayoutId id="2147483710" r:id="rId14"/>
    <p:sldLayoutId id="2147483711" r:id="rId15"/>
    <p:sldLayoutId id="2147483712" r:id="rId16"/>
    <p:sldLayoutId id="2147483704" r:id="rId17"/>
    <p:sldLayoutId id="2147483702" r:id="rId18"/>
    <p:sldLayoutId id="2147483713" r:id="rId19"/>
    <p:sldLayoutId id="2147483714" r:id="rId20"/>
    <p:sldLayoutId id="2147483715" r:id="rId21"/>
    <p:sldLayoutId id="2147483695" r:id="rId22"/>
    <p:sldLayoutId id="2147483730" r:id="rId23"/>
    <p:sldLayoutId id="2147483698" r:id="rId24"/>
    <p:sldLayoutId id="2147483731" r:id="rId25"/>
    <p:sldLayoutId id="2147483699" r:id="rId26"/>
    <p:sldLayoutId id="2147483732" r:id="rId27"/>
    <p:sldLayoutId id="2147483700" r:id="rId28"/>
    <p:sldLayoutId id="2147483733" r:id="rId29"/>
    <p:sldLayoutId id="2147483701" r:id="rId30"/>
    <p:sldLayoutId id="2147483734" r:id="rId31"/>
    <p:sldLayoutId id="2147483696" r:id="rId32"/>
    <p:sldLayoutId id="2147483705" r:id="rId33"/>
    <p:sldLayoutId id="2147483706" r:id="rId34"/>
    <p:sldLayoutId id="2147483707" r:id="rId35"/>
    <p:sldLayoutId id="2147483708" r:id="rId36"/>
    <p:sldLayoutId id="2147483687" r:id="rId37"/>
    <p:sldLayoutId id="2147483660" r:id="rId38"/>
    <p:sldLayoutId id="2147483719" r:id="rId39"/>
    <p:sldLayoutId id="2147483720" r:id="rId40"/>
    <p:sldLayoutId id="2147483718" r:id="rId41"/>
    <p:sldLayoutId id="2147483721" r:id="rId42"/>
    <p:sldLayoutId id="2147483716" r:id="rId43"/>
    <p:sldLayoutId id="2147483722" r:id="rId44"/>
    <p:sldLayoutId id="2147483723" r:id="rId45"/>
    <p:sldLayoutId id="2147483663" r:id="rId46"/>
    <p:sldLayoutId id="2147483725" r:id="rId47"/>
    <p:sldLayoutId id="2147483726" r:id="rId48"/>
    <p:sldLayoutId id="2147483675" r:id="rId49"/>
    <p:sldLayoutId id="2147483677" r:id="rId50"/>
    <p:sldLayoutId id="2147483729" r:id="rId51"/>
    <p:sldLayoutId id="2147483728" r:id="rId52"/>
  </p:sldLayoutIdLst>
  <p:txStyles>
    <p:titleStyle>
      <a:lvl1pPr algn="l" defTabSz="914400" rtl="0" eaLnBrk="1" latinLnBrk="0" hangingPunct="1">
        <a:lnSpc>
          <a:spcPct val="90000"/>
        </a:lnSpc>
        <a:spcBef>
          <a:spcPct val="0"/>
        </a:spcBef>
        <a:buNone/>
        <a:defRPr sz="4400" b="1" i="0" kern="1200" spc="-150">
          <a:solidFill>
            <a:schemeClr val="tx2"/>
          </a:solidFill>
          <a:latin typeface="Microsoft YaHei UI" panose="020B0503020204020204" pitchFamily="34" charset="-122"/>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baseline="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16.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5" descr="建筑物">
            <a:extLst>
              <a:ext uri="{FF2B5EF4-FFF2-40B4-BE49-F238E27FC236}">
                <a16:creationId xmlns:a16="http://schemas.microsoft.com/office/drawing/2014/main" id="{002497D9-8F14-40C3-90A2-8264564E1F97}"/>
              </a:ext>
              <a:ext uri="{C183D7F6-B498-43B3-948B-1728B52AA6E4}">
                <adec:decorative xmlns:adec="http://schemas.microsoft.com/office/drawing/2017/decorative" val="0"/>
              </a:ext>
            </a:extLst>
          </p:cNvPr>
          <p:cNvPicPr>
            <a:picLocks noGrp="1" noChangeAspect="1"/>
          </p:cNvPicPr>
          <p:nvPr>
            <p:ph type="pic" sz="quarter" idx="15"/>
          </p:nvPr>
        </p:nvPicPr>
        <p:blipFill>
          <a:blip r:embed="rId3" cstate="screen">
            <a:grayscl/>
            <a:extLst>
              <a:ext uri="{28A0092B-C50C-407E-A947-70E740481C1C}">
                <a14:useLocalDpi xmlns:a14="http://schemas.microsoft.com/office/drawing/2010/main"/>
              </a:ext>
            </a:extLst>
          </a:blip>
          <a:srcRect t="7802" b="7802"/>
          <a:stretch>
            <a:fillRect/>
          </a:stretch>
        </p:blipFill>
        <p:spPr>
          <a:xfrm>
            <a:off x="5" y="0"/>
            <a:ext cx="12191995" cy="6857999"/>
          </a:xfrm>
        </p:spPr>
      </p:pic>
      <p:sp>
        <p:nvSpPr>
          <p:cNvPr id="2" name="标题 1">
            <a:extLst>
              <a:ext uri="{FF2B5EF4-FFF2-40B4-BE49-F238E27FC236}">
                <a16:creationId xmlns:a16="http://schemas.microsoft.com/office/drawing/2014/main" id="{14801ABD-7339-4C70-82A3-696BE8EF14DF}"/>
              </a:ext>
            </a:extLst>
          </p:cNvPr>
          <p:cNvSpPr>
            <a:spLocks noGrp="1"/>
          </p:cNvSpPr>
          <p:nvPr>
            <p:ph type="title"/>
          </p:nvPr>
        </p:nvSpPr>
        <p:spPr>
          <a:xfrm>
            <a:off x="1221808" y="3045519"/>
            <a:ext cx="7252505" cy="891250"/>
          </a:xfrm>
        </p:spPr>
        <p:txBody>
          <a:bodyPr rtlCol="0"/>
          <a:lstStyle/>
          <a:p>
            <a:pPr rtl="0"/>
            <a:r>
              <a:rPr lang="zh-CN" altLang="en-US" dirty="0"/>
              <a:t>基于</a:t>
            </a:r>
            <a:r>
              <a:rPr lang="en-US" altLang="zh-CN" dirty="0"/>
              <a:t>HTML</a:t>
            </a:r>
            <a:r>
              <a:rPr lang="zh-CN" altLang="en-US" dirty="0"/>
              <a:t>的手机硬件科普网站的设计与实现</a:t>
            </a:r>
            <a:endParaRPr lang="zh-CN" altLang="en-US" dirty="0">
              <a:ea typeface="Microsoft YaHei UI" panose="020B0503020204020204" pitchFamily="34" charset="-122"/>
            </a:endParaRPr>
          </a:p>
        </p:txBody>
      </p:sp>
      <p:sp>
        <p:nvSpPr>
          <p:cNvPr id="6" name="文本占位符 5">
            <a:extLst>
              <a:ext uri="{FF2B5EF4-FFF2-40B4-BE49-F238E27FC236}">
                <a16:creationId xmlns:a16="http://schemas.microsoft.com/office/drawing/2014/main" id="{849EBC96-F2B6-43D3-A761-898E1D269BC3}"/>
              </a:ext>
            </a:extLst>
          </p:cNvPr>
          <p:cNvSpPr>
            <a:spLocks noGrp="1"/>
          </p:cNvSpPr>
          <p:nvPr>
            <p:ph type="body" sz="quarter" idx="14"/>
          </p:nvPr>
        </p:nvSpPr>
        <p:spPr>
          <a:xfrm>
            <a:off x="953610" y="4896092"/>
            <a:ext cx="7252504" cy="338549"/>
          </a:xfrm>
        </p:spPr>
        <p:txBody>
          <a:bodyPr rtlCol="0"/>
          <a:lstStyle/>
          <a:p>
            <a:pPr rtl="0"/>
            <a:r>
              <a:rPr lang="zh-CN" altLang="en-US" dirty="0"/>
              <a:t>    指导老师：李昌清                  答辩人：王昊天</a:t>
            </a:r>
            <a:endParaRPr lang="zh-CN" altLang="en-US" dirty="0">
              <a:ea typeface="Microsoft YaHei UI" panose="020B0503020204020204" pitchFamily="34" charset="-122"/>
            </a:endParaRPr>
          </a:p>
          <a:p>
            <a:pPr rtl="0"/>
            <a:endParaRPr lang="zh-CN" altLang="en-US" dirty="0">
              <a:ea typeface="Microsoft YaHei UI" panose="020B0503020204020204" pitchFamily="34" charset="-122"/>
            </a:endParaRPr>
          </a:p>
        </p:txBody>
      </p:sp>
    </p:spTree>
    <p:extLst>
      <p:ext uri="{BB962C8B-B14F-4D97-AF65-F5344CB8AC3E}">
        <p14:creationId xmlns:p14="http://schemas.microsoft.com/office/powerpoint/2010/main" val="2439656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2000" b="-9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EC501-9794-4599-9FE2-30A5AF27FD51}"/>
              </a:ext>
            </a:extLst>
          </p:cNvPr>
          <p:cNvSpPr>
            <a:spLocks noGrp="1"/>
          </p:cNvSpPr>
          <p:nvPr>
            <p:ph type="title"/>
          </p:nvPr>
        </p:nvSpPr>
        <p:spPr>
          <a:xfrm>
            <a:off x="513805" y="1010443"/>
            <a:ext cx="4767262" cy="1342045"/>
          </a:xfrm>
        </p:spPr>
        <p:txBody>
          <a:bodyPr>
            <a:noAutofit/>
          </a:bodyPr>
          <a:lstStyle/>
          <a:p>
            <a:pPr algn="r"/>
            <a:r>
              <a:rPr lang="zh-CN" altLang="en-US" sz="7200" dirty="0">
                <a:solidFill>
                  <a:schemeClr val="bg1"/>
                </a:solidFill>
              </a:rPr>
              <a:t>网站采用的技术</a:t>
            </a:r>
          </a:p>
        </p:txBody>
      </p:sp>
      <p:sp>
        <p:nvSpPr>
          <p:cNvPr id="9" name="矩形: 剪去对角 8">
            <a:extLst>
              <a:ext uri="{FF2B5EF4-FFF2-40B4-BE49-F238E27FC236}">
                <a16:creationId xmlns:a16="http://schemas.microsoft.com/office/drawing/2014/main" id="{7EE8A3A8-FDF0-4BAF-AC25-0F1CD4679590}"/>
              </a:ext>
            </a:extLst>
          </p:cNvPr>
          <p:cNvSpPr/>
          <p:nvPr/>
        </p:nvSpPr>
        <p:spPr>
          <a:xfrm>
            <a:off x="181519" y="4610100"/>
            <a:ext cx="3971925" cy="166687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dirty="0"/>
          </a:p>
          <a:p>
            <a:pPr lvl="0"/>
            <a:r>
              <a:rPr lang="en-US" altLang="zh-CN" sz="2800" dirty="0">
                <a:solidFill>
                  <a:schemeClr val="bg1"/>
                </a:solidFill>
              </a:rPr>
              <a:t>HTML</a:t>
            </a:r>
            <a:r>
              <a:rPr lang="zh-CN" altLang="en-US" sz="2800" dirty="0">
                <a:solidFill>
                  <a:schemeClr val="bg1"/>
                </a:solidFill>
              </a:rPr>
              <a:t>语言</a:t>
            </a:r>
            <a:endParaRPr lang="en-US" altLang="zh-CN" sz="2800" dirty="0">
              <a:solidFill>
                <a:schemeClr val="bg1"/>
              </a:solidFill>
            </a:endParaRPr>
          </a:p>
          <a:p>
            <a:pPr lvl="0"/>
            <a:r>
              <a:rPr lang="zh-CN" altLang="zh-CN" sz="1800" dirty="0">
                <a:solidFill>
                  <a:schemeClr val="accent5"/>
                </a:solidFill>
                <a:latin typeface="+mn-ea"/>
              </a:rPr>
              <a:t>即</a:t>
            </a:r>
            <a:r>
              <a:rPr lang="zh-CN" altLang="en-US" sz="1800" dirty="0">
                <a:solidFill>
                  <a:schemeClr val="accent5"/>
                </a:solidFill>
                <a:latin typeface="+mn-ea"/>
              </a:rPr>
              <a:t>超文本标记语言</a:t>
            </a:r>
            <a:r>
              <a:rPr lang="zh-CN" altLang="zh-CN" sz="1800" dirty="0">
                <a:solidFill>
                  <a:schemeClr val="accent5"/>
                </a:solidFill>
                <a:latin typeface="+mn-ea"/>
              </a:rPr>
              <a:t>，是</a:t>
            </a:r>
            <a:r>
              <a:rPr lang="en-US" altLang="zh-CN" sz="1800" dirty="0">
                <a:solidFill>
                  <a:schemeClr val="accent5"/>
                </a:solidFill>
                <a:latin typeface="+mn-ea"/>
              </a:rPr>
              <a:t>WWW</a:t>
            </a:r>
            <a:r>
              <a:rPr lang="zh-CN" altLang="zh-CN" sz="1800" dirty="0">
                <a:solidFill>
                  <a:schemeClr val="accent5"/>
                </a:solidFill>
                <a:latin typeface="+mn-ea"/>
              </a:rPr>
              <a:t>的描述语言</a:t>
            </a:r>
            <a:endParaRPr lang="zh-CN" altLang="en-US" sz="2700" dirty="0">
              <a:solidFill>
                <a:schemeClr val="accent5"/>
              </a:solidFill>
            </a:endParaRPr>
          </a:p>
        </p:txBody>
      </p:sp>
      <p:sp>
        <p:nvSpPr>
          <p:cNvPr id="10" name="矩形: 剪去对角 9">
            <a:extLst>
              <a:ext uri="{FF2B5EF4-FFF2-40B4-BE49-F238E27FC236}">
                <a16:creationId xmlns:a16="http://schemas.microsoft.com/office/drawing/2014/main" id="{494F5EB2-8C81-4A65-8D87-97D10D3F1EE5}"/>
              </a:ext>
            </a:extLst>
          </p:cNvPr>
          <p:cNvSpPr/>
          <p:nvPr/>
        </p:nvSpPr>
        <p:spPr>
          <a:xfrm>
            <a:off x="4010025" y="3171824"/>
            <a:ext cx="3848100" cy="1666875"/>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1600200">
              <a:lnSpc>
                <a:spcPct val="90000"/>
              </a:lnSpc>
              <a:spcBef>
                <a:spcPct val="0"/>
              </a:spcBef>
              <a:spcAft>
                <a:spcPct val="35000"/>
              </a:spcAft>
              <a:buNone/>
            </a:pPr>
            <a:r>
              <a:rPr lang="en-US" altLang="zh-CN" sz="3200" kern="1200" dirty="0">
                <a:solidFill>
                  <a:schemeClr val="bg1"/>
                </a:solidFill>
                <a:latin typeface="Corbel" panose="020B0503020204020204"/>
                <a:ea typeface="宋体" panose="02010600030101010101" pitchFamily="2" charset="-122"/>
                <a:cs typeface="+mn-cs"/>
              </a:rPr>
              <a:t>Photoshop</a:t>
            </a:r>
          </a:p>
          <a:p>
            <a:pPr marL="0" lvl="0" indent="0" algn="ctr" defTabSz="1600200">
              <a:lnSpc>
                <a:spcPct val="90000"/>
              </a:lnSpc>
              <a:spcBef>
                <a:spcPct val="0"/>
              </a:spcBef>
              <a:spcAft>
                <a:spcPct val="35000"/>
              </a:spcAft>
              <a:buNone/>
            </a:pPr>
            <a:r>
              <a:rPr lang="en-US" altLang="zh-CN" sz="1800" kern="1200" dirty="0">
                <a:solidFill>
                  <a:schemeClr val="tx1"/>
                </a:solidFill>
                <a:latin typeface="+mn-ea"/>
              </a:rPr>
              <a:t>Photoshop</a:t>
            </a:r>
            <a:r>
              <a:rPr lang="zh-CN" altLang="zh-CN" sz="1800" kern="1200" dirty="0">
                <a:solidFill>
                  <a:schemeClr val="tx1"/>
                </a:solidFill>
                <a:latin typeface="+mn-ea"/>
              </a:rPr>
              <a:t>主要处理以像素所构成的数字图像。使用其众多的编修与绘图工具，可以有效地进行图片编辑工作</a:t>
            </a:r>
            <a:endParaRPr lang="zh-CN" altLang="en-US" sz="4000" kern="1200" dirty="0">
              <a:solidFill>
                <a:schemeClr val="tx1"/>
              </a:solidFill>
              <a:latin typeface="Corbel" panose="020B0503020204020204"/>
              <a:ea typeface="宋体" panose="02010600030101010101" pitchFamily="2" charset="-122"/>
              <a:cs typeface="+mn-cs"/>
            </a:endParaRPr>
          </a:p>
        </p:txBody>
      </p:sp>
      <p:sp>
        <p:nvSpPr>
          <p:cNvPr id="11" name="矩形: 剪去对角 10">
            <a:extLst>
              <a:ext uri="{FF2B5EF4-FFF2-40B4-BE49-F238E27FC236}">
                <a16:creationId xmlns:a16="http://schemas.microsoft.com/office/drawing/2014/main" id="{E7E04FCA-1E2C-497D-91B6-F9F43AD86508}"/>
              </a:ext>
            </a:extLst>
          </p:cNvPr>
          <p:cNvSpPr/>
          <p:nvPr/>
        </p:nvSpPr>
        <p:spPr>
          <a:xfrm>
            <a:off x="7590880" y="1057276"/>
            <a:ext cx="3848101" cy="224790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1600200">
              <a:lnSpc>
                <a:spcPct val="90000"/>
              </a:lnSpc>
              <a:spcBef>
                <a:spcPct val="0"/>
              </a:spcBef>
              <a:spcAft>
                <a:spcPct val="35000"/>
              </a:spcAft>
              <a:buNone/>
            </a:pPr>
            <a:r>
              <a:rPr lang="en-US" altLang="zh-CN" sz="3200" kern="1200" dirty="0">
                <a:solidFill>
                  <a:schemeClr val="bg1"/>
                </a:solidFill>
                <a:latin typeface="Corbel" panose="020B0503020204020204"/>
                <a:ea typeface="宋体" panose="02010600030101010101" pitchFamily="2" charset="-122"/>
                <a:cs typeface="+mn-cs"/>
              </a:rPr>
              <a:t>CSS+DIV</a:t>
            </a:r>
          </a:p>
          <a:p>
            <a:pPr marL="0" lvl="0" indent="0" algn="ctr" defTabSz="1600200">
              <a:lnSpc>
                <a:spcPct val="90000"/>
              </a:lnSpc>
              <a:spcBef>
                <a:spcPct val="0"/>
              </a:spcBef>
              <a:spcAft>
                <a:spcPct val="35000"/>
              </a:spcAft>
              <a:buNone/>
            </a:pPr>
            <a:r>
              <a:rPr lang="zh-CN" altLang="zh-CN" sz="1800" kern="1200" dirty="0">
                <a:solidFill>
                  <a:schemeClr val="tx1"/>
                </a:solidFill>
                <a:latin typeface="+mn-ea"/>
              </a:rPr>
              <a:t>是</a:t>
            </a:r>
            <a:r>
              <a:rPr lang="en-US" altLang="zh-CN" sz="1800" kern="1200" dirty="0">
                <a:solidFill>
                  <a:schemeClr val="tx1"/>
                </a:solidFill>
                <a:latin typeface="+mn-ea"/>
              </a:rPr>
              <a:t>WEB</a:t>
            </a:r>
            <a:r>
              <a:rPr lang="zh-CN" altLang="zh-CN" sz="1800" kern="1200" dirty="0">
                <a:solidFill>
                  <a:schemeClr val="tx1"/>
                </a:solidFill>
                <a:latin typeface="+mn-ea"/>
              </a:rPr>
              <a:t>设计标准，它是一种网页的布局方法。与传统中通过表格（</a:t>
            </a:r>
            <a:r>
              <a:rPr lang="en-US" altLang="zh-CN" sz="1800" kern="1200" dirty="0">
                <a:solidFill>
                  <a:schemeClr val="tx1"/>
                </a:solidFill>
                <a:latin typeface="+mn-ea"/>
              </a:rPr>
              <a:t>table</a:t>
            </a:r>
            <a:r>
              <a:rPr lang="zh-CN" altLang="zh-CN" sz="1800" kern="1200" dirty="0">
                <a:solidFill>
                  <a:schemeClr val="tx1"/>
                </a:solidFill>
                <a:latin typeface="+mn-ea"/>
              </a:rPr>
              <a:t>）布局定位的方式不同，它可以实现网页页面内容与表现相分离</a:t>
            </a:r>
            <a:endParaRPr lang="zh-CN" altLang="en-US" sz="4000" kern="1200" dirty="0">
              <a:solidFill>
                <a:schemeClr val="tx1"/>
              </a:solidFill>
              <a:latin typeface="Corbel" panose="020B0503020204020204"/>
              <a:ea typeface="宋体" panose="02010600030101010101" pitchFamily="2" charset="-122"/>
              <a:cs typeface="+mn-cs"/>
            </a:endParaRPr>
          </a:p>
        </p:txBody>
      </p:sp>
    </p:spTree>
    <p:extLst>
      <p:ext uri="{BB962C8B-B14F-4D97-AF65-F5344CB8AC3E}">
        <p14:creationId xmlns:p14="http://schemas.microsoft.com/office/powerpoint/2010/main" val="412597655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4E508-6A85-43F2-8CEE-0EF298C606A1}"/>
              </a:ext>
            </a:extLst>
          </p:cNvPr>
          <p:cNvSpPr>
            <a:spLocks noGrp="1"/>
          </p:cNvSpPr>
          <p:nvPr>
            <p:ph type="title"/>
          </p:nvPr>
        </p:nvSpPr>
        <p:spPr>
          <a:xfrm>
            <a:off x="571500" y="1027906"/>
            <a:ext cx="7634288" cy="1325563"/>
          </a:xfrm>
        </p:spPr>
        <p:txBody>
          <a:bodyPr/>
          <a:lstStyle/>
          <a:p>
            <a:r>
              <a:rPr lang="en-US" altLang="zh-CN" dirty="0"/>
              <a:t>03 </a:t>
            </a:r>
            <a:r>
              <a:rPr lang="zh-CN" altLang="en-US" dirty="0"/>
              <a:t>实施过程</a:t>
            </a:r>
          </a:p>
        </p:txBody>
      </p:sp>
      <p:sp>
        <p:nvSpPr>
          <p:cNvPr id="3" name="文本占位符 2">
            <a:extLst>
              <a:ext uri="{FF2B5EF4-FFF2-40B4-BE49-F238E27FC236}">
                <a16:creationId xmlns:a16="http://schemas.microsoft.com/office/drawing/2014/main" id="{82083C39-7FF8-4C10-9451-4563C46914AE}"/>
              </a:ext>
            </a:extLst>
          </p:cNvPr>
          <p:cNvSpPr>
            <a:spLocks noGrp="1"/>
          </p:cNvSpPr>
          <p:nvPr>
            <p:ph type="body" sz="quarter" idx="10"/>
          </p:nvPr>
        </p:nvSpPr>
        <p:spPr/>
        <p:txBody>
          <a:bodyPr/>
          <a:lstStyle/>
          <a:p>
            <a:r>
              <a:rPr lang="en-US" altLang="zh-CN" dirty="0"/>
              <a:t>3</a:t>
            </a:r>
            <a:endParaRPr lang="zh-CN" altLang="en-US" dirty="0"/>
          </a:p>
        </p:txBody>
      </p:sp>
      <p:sp>
        <p:nvSpPr>
          <p:cNvPr id="4" name="文本框 3">
            <a:extLst>
              <a:ext uri="{FF2B5EF4-FFF2-40B4-BE49-F238E27FC236}">
                <a16:creationId xmlns:a16="http://schemas.microsoft.com/office/drawing/2014/main" id="{6C8A585D-9932-4B3A-A5C8-1B335E19885D}"/>
              </a:ext>
            </a:extLst>
          </p:cNvPr>
          <p:cNvSpPr txBox="1"/>
          <p:nvPr/>
        </p:nvSpPr>
        <p:spPr>
          <a:xfrm>
            <a:off x="2600325" y="3162564"/>
            <a:ext cx="2339102" cy="523220"/>
          </a:xfrm>
          <a:prstGeom prst="rect">
            <a:avLst/>
          </a:prstGeom>
          <a:noFill/>
        </p:spPr>
        <p:txBody>
          <a:bodyPr wrap="none" rtlCol="0">
            <a:spAutoFit/>
          </a:bodyPr>
          <a:lstStyle/>
          <a:p>
            <a:r>
              <a:rPr lang="zh-CN" altLang="en-US" sz="2800" dirty="0">
                <a:solidFill>
                  <a:schemeClr val="bg1"/>
                </a:solidFill>
              </a:rPr>
              <a:t>具体网页实现</a:t>
            </a:r>
          </a:p>
        </p:txBody>
      </p:sp>
    </p:spTree>
    <p:extLst>
      <p:ext uri="{BB962C8B-B14F-4D97-AF65-F5344CB8AC3E}">
        <p14:creationId xmlns:p14="http://schemas.microsoft.com/office/powerpoint/2010/main" val="286283360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2000" b="-92000"/>
          </a:stretch>
        </a:blipFill>
        <a:effectLst/>
      </p:bgPr>
    </p:bg>
    <p:spTree>
      <p:nvGrpSpPr>
        <p:cNvPr id="1" name=""/>
        <p:cNvGrpSpPr/>
        <p:nvPr/>
      </p:nvGrpSpPr>
      <p:grpSpPr>
        <a:xfrm>
          <a:off x="0" y="0"/>
          <a:ext cx="0" cy="0"/>
          <a:chOff x="0" y="0"/>
          <a:chExt cx="0" cy="0"/>
        </a:xfrm>
      </p:grpSpPr>
      <p:sp>
        <p:nvSpPr>
          <p:cNvPr id="6" name="标注: 右箭头 5">
            <a:extLst>
              <a:ext uri="{FF2B5EF4-FFF2-40B4-BE49-F238E27FC236}">
                <a16:creationId xmlns:a16="http://schemas.microsoft.com/office/drawing/2014/main" id="{470D555D-EDB6-4D05-8CCA-13B13C14A5F3}"/>
              </a:ext>
            </a:extLst>
          </p:cNvPr>
          <p:cNvSpPr/>
          <p:nvPr/>
        </p:nvSpPr>
        <p:spPr>
          <a:xfrm>
            <a:off x="590551" y="2305050"/>
            <a:ext cx="3028950" cy="406717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dirty="0"/>
              <a:t>构思</a:t>
            </a:r>
            <a:endParaRPr lang="en-US" altLang="zh-CN" sz="4800" dirty="0"/>
          </a:p>
          <a:p>
            <a:pPr algn="ctr"/>
            <a:r>
              <a:rPr lang="zh-CN" altLang="en-US" sz="4800" dirty="0"/>
              <a:t>大致</a:t>
            </a:r>
            <a:endParaRPr lang="en-US" altLang="zh-CN" sz="4800" dirty="0"/>
          </a:p>
          <a:p>
            <a:pPr algn="ctr"/>
            <a:r>
              <a:rPr lang="zh-CN" altLang="en-US" sz="4800" dirty="0"/>
              <a:t>主题</a:t>
            </a:r>
          </a:p>
        </p:txBody>
      </p:sp>
      <p:sp>
        <p:nvSpPr>
          <p:cNvPr id="7" name="标注: 右箭头 6">
            <a:extLst>
              <a:ext uri="{FF2B5EF4-FFF2-40B4-BE49-F238E27FC236}">
                <a16:creationId xmlns:a16="http://schemas.microsoft.com/office/drawing/2014/main" id="{77ACA2F1-497D-404C-B7BB-D1086C0338F8}"/>
              </a:ext>
            </a:extLst>
          </p:cNvPr>
          <p:cNvSpPr/>
          <p:nvPr/>
        </p:nvSpPr>
        <p:spPr>
          <a:xfrm>
            <a:off x="3695699" y="2347912"/>
            <a:ext cx="2781300" cy="406717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a:t>网络取材加</a:t>
            </a:r>
            <a:r>
              <a:rPr lang="en-US" altLang="zh-CN" sz="4400" dirty="0"/>
              <a:t>PS</a:t>
            </a:r>
            <a:r>
              <a:rPr lang="zh-CN" altLang="en-US" sz="4400" dirty="0"/>
              <a:t>设计</a:t>
            </a:r>
          </a:p>
        </p:txBody>
      </p:sp>
      <p:sp>
        <p:nvSpPr>
          <p:cNvPr id="8" name="标注: 右箭头 7">
            <a:extLst>
              <a:ext uri="{FF2B5EF4-FFF2-40B4-BE49-F238E27FC236}">
                <a16:creationId xmlns:a16="http://schemas.microsoft.com/office/drawing/2014/main" id="{2E344FD8-F38E-402B-B6D2-A03BDED08E34}"/>
              </a:ext>
            </a:extLst>
          </p:cNvPr>
          <p:cNvSpPr/>
          <p:nvPr/>
        </p:nvSpPr>
        <p:spPr>
          <a:xfrm>
            <a:off x="6515101" y="2305050"/>
            <a:ext cx="2781300" cy="406717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设计页面大致框架和风格</a:t>
            </a:r>
          </a:p>
        </p:txBody>
      </p:sp>
      <p:sp>
        <p:nvSpPr>
          <p:cNvPr id="11" name="矩形 10">
            <a:extLst>
              <a:ext uri="{FF2B5EF4-FFF2-40B4-BE49-F238E27FC236}">
                <a16:creationId xmlns:a16="http://schemas.microsoft.com/office/drawing/2014/main" id="{3E0CDFF1-E8AC-484A-B18E-344D2A08A8D6}"/>
              </a:ext>
            </a:extLst>
          </p:cNvPr>
          <p:cNvSpPr/>
          <p:nvPr/>
        </p:nvSpPr>
        <p:spPr>
          <a:xfrm>
            <a:off x="9486900" y="2347912"/>
            <a:ext cx="1857375" cy="400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代码具体实现并查漏补缺</a:t>
            </a:r>
          </a:p>
        </p:txBody>
      </p:sp>
      <p:sp>
        <p:nvSpPr>
          <p:cNvPr id="12" name="文本框 11">
            <a:extLst>
              <a:ext uri="{FF2B5EF4-FFF2-40B4-BE49-F238E27FC236}">
                <a16:creationId xmlns:a16="http://schemas.microsoft.com/office/drawing/2014/main" id="{B2AC306D-DB88-443E-8851-34429C81AAA0}"/>
              </a:ext>
            </a:extLst>
          </p:cNvPr>
          <p:cNvSpPr txBox="1"/>
          <p:nvPr/>
        </p:nvSpPr>
        <p:spPr>
          <a:xfrm>
            <a:off x="6096000" y="442913"/>
            <a:ext cx="5743575" cy="830997"/>
          </a:xfrm>
          <a:prstGeom prst="rect">
            <a:avLst/>
          </a:prstGeom>
          <a:noFill/>
        </p:spPr>
        <p:txBody>
          <a:bodyPr wrap="square" rtlCol="0">
            <a:spAutoFit/>
          </a:bodyPr>
          <a:lstStyle/>
          <a:p>
            <a:r>
              <a:rPr lang="zh-CN" altLang="en-US" sz="4800" dirty="0">
                <a:solidFill>
                  <a:schemeClr val="bg1"/>
                </a:solidFill>
              </a:rPr>
              <a:t>具体实现步骤过程</a:t>
            </a:r>
          </a:p>
        </p:txBody>
      </p:sp>
    </p:spTree>
    <p:extLst>
      <p:ext uri="{BB962C8B-B14F-4D97-AF65-F5344CB8AC3E}">
        <p14:creationId xmlns:p14="http://schemas.microsoft.com/office/powerpoint/2010/main" val="318714855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2000" b="-92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0133B3C-1779-4AB8-B7BE-A56E6B9055D9}"/>
              </a:ext>
            </a:extLst>
          </p:cNvPr>
          <p:cNvSpPr txBox="1"/>
          <p:nvPr/>
        </p:nvSpPr>
        <p:spPr>
          <a:xfrm>
            <a:off x="7896225" y="390525"/>
            <a:ext cx="3570208" cy="1107996"/>
          </a:xfrm>
          <a:prstGeom prst="rect">
            <a:avLst/>
          </a:prstGeom>
          <a:noFill/>
        </p:spPr>
        <p:txBody>
          <a:bodyPr wrap="none" rtlCol="0">
            <a:spAutoFit/>
          </a:bodyPr>
          <a:lstStyle/>
          <a:p>
            <a:r>
              <a:rPr lang="zh-CN" altLang="en-US" sz="6600" dirty="0">
                <a:solidFill>
                  <a:schemeClr val="bg1"/>
                </a:solidFill>
              </a:rPr>
              <a:t>主要内容</a:t>
            </a:r>
          </a:p>
        </p:txBody>
      </p:sp>
      <p:sp>
        <p:nvSpPr>
          <p:cNvPr id="7" name="矩形: 圆角 6">
            <a:extLst>
              <a:ext uri="{FF2B5EF4-FFF2-40B4-BE49-F238E27FC236}">
                <a16:creationId xmlns:a16="http://schemas.microsoft.com/office/drawing/2014/main" id="{4E2C0482-94DC-4600-B179-6C949C861FD7}"/>
              </a:ext>
            </a:extLst>
          </p:cNvPr>
          <p:cNvSpPr/>
          <p:nvPr/>
        </p:nvSpPr>
        <p:spPr>
          <a:xfrm>
            <a:off x="704850" y="1511142"/>
            <a:ext cx="3048000" cy="14859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模块</a:t>
            </a:r>
            <a:r>
              <a:rPr lang="en-US" altLang="zh-CN" sz="3600" dirty="0">
                <a:solidFill>
                  <a:schemeClr val="tx1"/>
                </a:solidFill>
              </a:rPr>
              <a:t>1</a:t>
            </a:r>
            <a:endParaRPr lang="zh-CN" altLang="en-US" sz="3600" dirty="0">
              <a:solidFill>
                <a:schemeClr val="tx1"/>
              </a:solidFill>
            </a:endParaRPr>
          </a:p>
        </p:txBody>
      </p:sp>
      <p:sp>
        <p:nvSpPr>
          <p:cNvPr id="8" name="矩形: 圆角 7">
            <a:extLst>
              <a:ext uri="{FF2B5EF4-FFF2-40B4-BE49-F238E27FC236}">
                <a16:creationId xmlns:a16="http://schemas.microsoft.com/office/drawing/2014/main" id="{564C2552-569D-43A1-8D82-68F4BF588396}"/>
              </a:ext>
            </a:extLst>
          </p:cNvPr>
          <p:cNvSpPr/>
          <p:nvPr/>
        </p:nvSpPr>
        <p:spPr>
          <a:xfrm>
            <a:off x="671512" y="3403521"/>
            <a:ext cx="3114675" cy="1485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600" dirty="0">
                <a:solidFill>
                  <a:schemeClr val="tx1"/>
                </a:solidFill>
              </a:rPr>
              <a:t>模块</a:t>
            </a:r>
            <a:r>
              <a:rPr lang="en-US" altLang="zh-CN" sz="3600" dirty="0">
                <a:solidFill>
                  <a:schemeClr val="tx1"/>
                </a:solidFill>
              </a:rPr>
              <a:t>2</a:t>
            </a:r>
            <a:endParaRPr lang="zh-CN" altLang="en-US" sz="3600" dirty="0">
              <a:solidFill>
                <a:schemeClr val="tx1"/>
              </a:solidFill>
            </a:endParaRPr>
          </a:p>
        </p:txBody>
      </p:sp>
      <p:sp>
        <p:nvSpPr>
          <p:cNvPr id="9" name="矩形: 圆角 8">
            <a:extLst>
              <a:ext uri="{FF2B5EF4-FFF2-40B4-BE49-F238E27FC236}">
                <a16:creationId xmlns:a16="http://schemas.microsoft.com/office/drawing/2014/main" id="{637836DE-1940-457B-A194-21AA33A00207}"/>
              </a:ext>
            </a:extLst>
          </p:cNvPr>
          <p:cNvSpPr/>
          <p:nvPr/>
        </p:nvSpPr>
        <p:spPr>
          <a:xfrm>
            <a:off x="738187" y="5295900"/>
            <a:ext cx="3048000" cy="12573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600" dirty="0">
                <a:solidFill>
                  <a:schemeClr val="tx1"/>
                </a:solidFill>
              </a:rPr>
              <a:t>模块</a:t>
            </a:r>
            <a:r>
              <a:rPr lang="en-US" altLang="zh-CN" sz="3600" dirty="0">
                <a:solidFill>
                  <a:schemeClr val="tx1"/>
                </a:solidFill>
              </a:rPr>
              <a:t>3</a:t>
            </a:r>
            <a:endParaRPr lang="zh-CN" altLang="en-US" sz="3600" dirty="0">
              <a:solidFill>
                <a:schemeClr val="tx1"/>
              </a:solidFill>
            </a:endParaRPr>
          </a:p>
        </p:txBody>
      </p:sp>
      <p:sp>
        <p:nvSpPr>
          <p:cNvPr id="10" name="矩形: 圆角 9">
            <a:extLst>
              <a:ext uri="{FF2B5EF4-FFF2-40B4-BE49-F238E27FC236}">
                <a16:creationId xmlns:a16="http://schemas.microsoft.com/office/drawing/2014/main" id="{DD1694DC-E06B-4BFF-B351-A5BC1AF67A25}"/>
              </a:ext>
            </a:extLst>
          </p:cNvPr>
          <p:cNvSpPr/>
          <p:nvPr/>
        </p:nvSpPr>
        <p:spPr>
          <a:xfrm>
            <a:off x="4591049" y="1687473"/>
            <a:ext cx="6410325" cy="110799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r>
              <a:rPr lang="zh-CN" altLang="en-US" sz="3600" dirty="0"/>
              <a:t>导航</a:t>
            </a:r>
            <a:r>
              <a:rPr lang="en-US" altLang="zh-CN" sz="3600" dirty="0"/>
              <a:t>,logo</a:t>
            </a:r>
            <a:r>
              <a:rPr lang="zh-CN" altLang="en-US" sz="3600" dirty="0"/>
              <a:t>和登录注册部分</a:t>
            </a:r>
          </a:p>
        </p:txBody>
      </p:sp>
      <p:sp>
        <p:nvSpPr>
          <p:cNvPr id="11" name="矩形: 圆角 10">
            <a:extLst>
              <a:ext uri="{FF2B5EF4-FFF2-40B4-BE49-F238E27FC236}">
                <a16:creationId xmlns:a16="http://schemas.microsoft.com/office/drawing/2014/main" id="{B3CF10AF-2B96-4D8A-8837-54CE9A98160A}"/>
              </a:ext>
            </a:extLst>
          </p:cNvPr>
          <p:cNvSpPr/>
          <p:nvPr/>
        </p:nvSpPr>
        <p:spPr>
          <a:xfrm>
            <a:off x="4591049" y="3581519"/>
            <a:ext cx="6410325" cy="9620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3600" dirty="0"/>
              <a:t>手机硬件分布分层次详细介绍</a:t>
            </a:r>
          </a:p>
        </p:txBody>
      </p:sp>
      <p:sp>
        <p:nvSpPr>
          <p:cNvPr id="12" name="矩形: 圆角 11">
            <a:extLst>
              <a:ext uri="{FF2B5EF4-FFF2-40B4-BE49-F238E27FC236}">
                <a16:creationId xmlns:a16="http://schemas.microsoft.com/office/drawing/2014/main" id="{D5C83C5F-7C1E-41B7-8542-D9F61074E1ED}"/>
              </a:ext>
            </a:extLst>
          </p:cNvPr>
          <p:cNvSpPr/>
          <p:nvPr/>
        </p:nvSpPr>
        <p:spPr>
          <a:xfrm>
            <a:off x="4562474" y="5448300"/>
            <a:ext cx="6629400" cy="8477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r>
              <a:rPr lang="zh-CN" altLang="en-US" sz="2800" dirty="0"/>
              <a:t>注册表格和滚动条以及官网展示部分</a:t>
            </a:r>
          </a:p>
        </p:txBody>
      </p:sp>
    </p:spTree>
    <p:extLst>
      <p:ext uri="{BB962C8B-B14F-4D97-AF65-F5344CB8AC3E}">
        <p14:creationId xmlns:p14="http://schemas.microsoft.com/office/powerpoint/2010/main" val="16182824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58C98-CA2D-4B0B-930A-FCE7F8D90A09}"/>
              </a:ext>
            </a:extLst>
          </p:cNvPr>
          <p:cNvSpPr>
            <a:spLocks noGrp="1"/>
          </p:cNvSpPr>
          <p:nvPr>
            <p:ph type="title"/>
          </p:nvPr>
        </p:nvSpPr>
        <p:spPr/>
        <p:txBody>
          <a:bodyPr/>
          <a:lstStyle/>
          <a:p>
            <a:r>
              <a:rPr lang="en-US" altLang="zh-CN" dirty="0"/>
              <a:t>04 </a:t>
            </a:r>
            <a:r>
              <a:rPr lang="zh-CN" altLang="en-US" dirty="0"/>
              <a:t>作品展示</a:t>
            </a:r>
          </a:p>
        </p:txBody>
      </p:sp>
      <p:sp>
        <p:nvSpPr>
          <p:cNvPr id="3" name="文本占位符 2">
            <a:extLst>
              <a:ext uri="{FF2B5EF4-FFF2-40B4-BE49-F238E27FC236}">
                <a16:creationId xmlns:a16="http://schemas.microsoft.com/office/drawing/2014/main" id="{09992C88-2562-4C12-9337-741DE030AEC5}"/>
              </a:ext>
            </a:extLst>
          </p:cNvPr>
          <p:cNvSpPr>
            <a:spLocks noGrp="1"/>
          </p:cNvSpPr>
          <p:nvPr>
            <p:ph type="body" sz="quarter" idx="10"/>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10482947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ED96A16-C097-40EC-9433-5B4504217571}"/>
              </a:ext>
            </a:extLst>
          </p:cNvPr>
          <p:cNvSpPr txBox="1"/>
          <p:nvPr/>
        </p:nvSpPr>
        <p:spPr>
          <a:xfrm>
            <a:off x="37743" y="133350"/>
            <a:ext cx="3570208" cy="769441"/>
          </a:xfrm>
          <a:prstGeom prst="rect">
            <a:avLst/>
          </a:prstGeom>
          <a:noFill/>
        </p:spPr>
        <p:txBody>
          <a:bodyPr wrap="none" rtlCol="0">
            <a:spAutoFit/>
          </a:bodyPr>
          <a:lstStyle/>
          <a:p>
            <a:r>
              <a:rPr lang="zh-CN" altLang="en-US" sz="4400" b="1" dirty="0"/>
              <a:t>首页主体展示</a:t>
            </a:r>
          </a:p>
        </p:txBody>
      </p:sp>
      <p:pic>
        <p:nvPicPr>
          <p:cNvPr id="8" name="图片 7">
            <a:extLst>
              <a:ext uri="{FF2B5EF4-FFF2-40B4-BE49-F238E27FC236}">
                <a16:creationId xmlns:a16="http://schemas.microsoft.com/office/drawing/2014/main" id="{75C4D295-45AD-4D81-BDFE-7F14AD5CE5BD}"/>
              </a:ext>
            </a:extLst>
          </p:cNvPr>
          <p:cNvPicPr>
            <a:picLocks noChangeAspect="1"/>
          </p:cNvPicPr>
          <p:nvPr/>
        </p:nvPicPr>
        <p:blipFill>
          <a:blip r:embed="rId2"/>
          <a:stretch>
            <a:fillRect/>
          </a:stretch>
        </p:blipFill>
        <p:spPr>
          <a:xfrm>
            <a:off x="219075" y="1149013"/>
            <a:ext cx="11439525" cy="5624334"/>
          </a:xfrm>
          <a:prstGeom prst="rect">
            <a:avLst/>
          </a:prstGeom>
        </p:spPr>
      </p:pic>
    </p:spTree>
    <p:extLst>
      <p:ext uri="{BB962C8B-B14F-4D97-AF65-F5344CB8AC3E}">
        <p14:creationId xmlns:p14="http://schemas.microsoft.com/office/powerpoint/2010/main" val="213714351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50F63-9A16-4C65-A1D2-14A983D6091B}"/>
              </a:ext>
            </a:extLst>
          </p:cNvPr>
          <p:cNvSpPr>
            <a:spLocks noGrp="1"/>
          </p:cNvSpPr>
          <p:nvPr>
            <p:ph type="title"/>
          </p:nvPr>
        </p:nvSpPr>
        <p:spPr>
          <a:xfrm>
            <a:off x="389980" y="-512578"/>
            <a:ext cx="4767262" cy="1342045"/>
          </a:xfrm>
        </p:spPr>
        <p:txBody>
          <a:bodyPr/>
          <a:lstStyle/>
          <a:p>
            <a:r>
              <a:rPr lang="zh-CN" altLang="en-US" dirty="0"/>
              <a:t>首页底部展示</a:t>
            </a:r>
          </a:p>
        </p:txBody>
      </p:sp>
      <p:pic>
        <p:nvPicPr>
          <p:cNvPr id="7" name="图片 6">
            <a:extLst>
              <a:ext uri="{FF2B5EF4-FFF2-40B4-BE49-F238E27FC236}">
                <a16:creationId xmlns:a16="http://schemas.microsoft.com/office/drawing/2014/main" id="{92D2E2DF-A448-49BF-8898-241679A4AE3B}"/>
              </a:ext>
            </a:extLst>
          </p:cNvPr>
          <p:cNvPicPr>
            <a:picLocks noChangeAspect="1"/>
          </p:cNvPicPr>
          <p:nvPr/>
        </p:nvPicPr>
        <p:blipFill>
          <a:blip r:embed="rId2"/>
          <a:stretch>
            <a:fillRect/>
          </a:stretch>
        </p:blipFill>
        <p:spPr>
          <a:xfrm>
            <a:off x="457200" y="1010442"/>
            <a:ext cx="10804963" cy="5310914"/>
          </a:xfrm>
          <a:prstGeom prst="rect">
            <a:avLst/>
          </a:prstGeom>
        </p:spPr>
      </p:pic>
    </p:spTree>
    <p:extLst>
      <p:ext uri="{BB962C8B-B14F-4D97-AF65-F5344CB8AC3E}">
        <p14:creationId xmlns:p14="http://schemas.microsoft.com/office/powerpoint/2010/main" val="341942974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217F3-9382-4BDB-A4DB-0FA9B1F8BA47}"/>
              </a:ext>
            </a:extLst>
          </p:cNvPr>
          <p:cNvSpPr>
            <a:spLocks noGrp="1"/>
          </p:cNvSpPr>
          <p:nvPr>
            <p:ph type="title"/>
          </p:nvPr>
        </p:nvSpPr>
        <p:spPr>
          <a:xfrm>
            <a:off x="180430" y="-473719"/>
            <a:ext cx="4767262" cy="1342045"/>
          </a:xfrm>
        </p:spPr>
        <p:txBody>
          <a:bodyPr/>
          <a:lstStyle/>
          <a:p>
            <a:r>
              <a:rPr lang="zh-CN" altLang="en-US" dirty="0"/>
              <a:t>子页面展示</a:t>
            </a:r>
          </a:p>
        </p:txBody>
      </p:sp>
      <p:pic>
        <p:nvPicPr>
          <p:cNvPr id="7" name="图片 6">
            <a:extLst>
              <a:ext uri="{FF2B5EF4-FFF2-40B4-BE49-F238E27FC236}">
                <a16:creationId xmlns:a16="http://schemas.microsoft.com/office/drawing/2014/main" id="{B6FF07EA-31DA-4579-A045-8E740F258DDE}"/>
              </a:ext>
            </a:extLst>
          </p:cNvPr>
          <p:cNvPicPr>
            <a:picLocks noChangeAspect="1"/>
          </p:cNvPicPr>
          <p:nvPr/>
        </p:nvPicPr>
        <p:blipFill>
          <a:blip r:embed="rId2"/>
          <a:stretch>
            <a:fillRect/>
          </a:stretch>
        </p:blipFill>
        <p:spPr>
          <a:xfrm>
            <a:off x="180430" y="868326"/>
            <a:ext cx="11932008" cy="5875374"/>
          </a:xfrm>
          <a:prstGeom prst="rect">
            <a:avLst/>
          </a:prstGeom>
        </p:spPr>
      </p:pic>
    </p:spTree>
    <p:extLst>
      <p:ext uri="{BB962C8B-B14F-4D97-AF65-F5344CB8AC3E}">
        <p14:creationId xmlns:p14="http://schemas.microsoft.com/office/powerpoint/2010/main" val="385624113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6D148B-7740-4BEC-8C34-3DFB9FEEFD2D}"/>
              </a:ext>
            </a:extLst>
          </p:cNvPr>
          <p:cNvSpPr>
            <a:spLocks noGrp="1"/>
          </p:cNvSpPr>
          <p:nvPr>
            <p:ph type="title"/>
          </p:nvPr>
        </p:nvSpPr>
        <p:spPr>
          <a:xfrm>
            <a:off x="180430" y="-502073"/>
            <a:ext cx="4767262" cy="1342045"/>
          </a:xfrm>
        </p:spPr>
        <p:txBody>
          <a:bodyPr/>
          <a:lstStyle/>
          <a:p>
            <a:r>
              <a:rPr lang="zh-CN" altLang="en-US" dirty="0"/>
              <a:t>子页面手机官网展示</a:t>
            </a:r>
          </a:p>
        </p:txBody>
      </p:sp>
      <p:pic>
        <p:nvPicPr>
          <p:cNvPr id="7" name="图片 6">
            <a:extLst>
              <a:ext uri="{FF2B5EF4-FFF2-40B4-BE49-F238E27FC236}">
                <a16:creationId xmlns:a16="http://schemas.microsoft.com/office/drawing/2014/main" id="{57CACB21-EFD1-4987-A3D3-9406B921236B}"/>
              </a:ext>
            </a:extLst>
          </p:cNvPr>
          <p:cNvPicPr>
            <a:picLocks noChangeAspect="1"/>
          </p:cNvPicPr>
          <p:nvPr/>
        </p:nvPicPr>
        <p:blipFill>
          <a:blip r:embed="rId2"/>
          <a:stretch>
            <a:fillRect/>
          </a:stretch>
        </p:blipFill>
        <p:spPr>
          <a:xfrm>
            <a:off x="923925" y="1170294"/>
            <a:ext cx="10344150" cy="5061110"/>
          </a:xfrm>
          <a:prstGeom prst="rect">
            <a:avLst/>
          </a:prstGeom>
        </p:spPr>
      </p:pic>
    </p:spTree>
    <p:extLst>
      <p:ext uri="{BB962C8B-B14F-4D97-AF65-F5344CB8AC3E}">
        <p14:creationId xmlns:p14="http://schemas.microsoft.com/office/powerpoint/2010/main" val="263610617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047B8-6B59-4A7C-BEAC-EFCED75C229E}"/>
              </a:ext>
            </a:extLst>
          </p:cNvPr>
          <p:cNvSpPr>
            <a:spLocks noGrp="1"/>
          </p:cNvSpPr>
          <p:nvPr>
            <p:ph type="title"/>
          </p:nvPr>
        </p:nvSpPr>
        <p:spPr>
          <a:xfrm>
            <a:off x="170905" y="-501281"/>
            <a:ext cx="4767262" cy="1342045"/>
          </a:xfrm>
        </p:spPr>
        <p:txBody>
          <a:bodyPr/>
          <a:lstStyle/>
          <a:p>
            <a:r>
              <a:rPr lang="zh-CN" altLang="en-US" dirty="0"/>
              <a:t>表格实现注册展示</a:t>
            </a:r>
          </a:p>
        </p:txBody>
      </p:sp>
      <p:pic>
        <p:nvPicPr>
          <p:cNvPr id="7" name="图片 6">
            <a:extLst>
              <a:ext uri="{FF2B5EF4-FFF2-40B4-BE49-F238E27FC236}">
                <a16:creationId xmlns:a16="http://schemas.microsoft.com/office/drawing/2014/main" id="{CA6350C4-5B9F-4A9F-B3C0-87A53937C7A2}"/>
              </a:ext>
            </a:extLst>
          </p:cNvPr>
          <p:cNvPicPr>
            <a:picLocks noChangeAspect="1"/>
          </p:cNvPicPr>
          <p:nvPr/>
        </p:nvPicPr>
        <p:blipFill>
          <a:blip r:embed="rId2"/>
          <a:stretch>
            <a:fillRect/>
          </a:stretch>
        </p:blipFill>
        <p:spPr>
          <a:xfrm>
            <a:off x="866775" y="1357874"/>
            <a:ext cx="10229850" cy="4914182"/>
          </a:xfrm>
          <a:prstGeom prst="rect">
            <a:avLst/>
          </a:prstGeom>
        </p:spPr>
      </p:pic>
    </p:spTree>
    <p:extLst>
      <p:ext uri="{BB962C8B-B14F-4D97-AF65-F5344CB8AC3E}">
        <p14:creationId xmlns:p14="http://schemas.microsoft.com/office/powerpoint/2010/main" val="414394434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CC12AB6B-2397-478A-BF32-BF0AFF5D84DB}"/>
              </a:ext>
            </a:extLst>
          </p:cNvPr>
          <p:cNvSpPr>
            <a:spLocks noGrp="1"/>
          </p:cNvSpPr>
          <p:nvPr>
            <p:ph type="title"/>
          </p:nvPr>
        </p:nvSpPr>
        <p:spPr>
          <a:xfrm>
            <a:off x="2522261" y="292109"/>
            <a:ext cx="5156924" cy="1025525"/>
          </a:xfrm>
        </p:spPr>
        <p:txBody>
          <a:bodyPr rtlCol="0"/>
          <a:lstStyle/>
          <a:p>
            <a:pPr rtl="0"/>
            <a:r>
              <a:rPr lang="zh-CN" altLang="en-US" dirty="0">
                <a:solidFill>
                  <a:schemeClr val="bg1"/>
                </a:solidFill>
                <a:ea typeface="Microsoft YaHei UI" panose="020B0503020204020204" pitchFamily="34" charset="-122"/>
              </a:rPr>
              <a:t>目录</a:t>
            </a:r>
            <a:r>
              <a:rPr lang="en-US" altLang="zh-CN" dirty="0">
                <a:ea typeface="Microsoft YaHei UI" panose="020B0503020204020204" pitchFamily="34" charset="-122"/>
              </a:rPr>
              <a:t>CONTENTS</a:t>
            </a:r>
            <a:endParaRPr lang="zh-CN" altLang="en-US" dirty="0">
              <a:ea typeface="Microsoft YaHei UI" panose="020B0503020204020204" pitchFamily="34" charset="-122"/>
            </a:endParaRPr>
          </a:p>
        </p:txBody>
      </p:sp>
      <p:sp>
        <p:nvSpPr>
          <p:cNvPr id="19" name="椭圆 18">
            <a:extLst>
              <a:ext uri="{FF2B5EF4-FFF2-40B4-BE49-F238E27FC236}">
                <a16:creationId xmlns:a16="http://schemas.microsoft.com/office/drawing/2014/main" id="{B123DD5B-D57F-479D-88DD-02424831D4C1}"/>
              </a:ext>
            </a:extLst>
          </p:cNvPr>
          <p:cNvSpPr/>
          <p:nvPr/>
        </p:nvSpPr>
        <p:spPr>
          <a:xfrm>
            <a:off x="1476544" y="2164080"/>
            <a:ext cx="777240" cy="723900"/>
          </a:xfrm>
          <a:prstGeom prst="ellipse">
            <a:avLst/>
          </a:prstGeom>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21" name="椭圆 20">
            <a:extLst>
              <a:ext uri="{FF2B5EF4-FFF2-40B4-BE49-F238E27FC236}">
                <a16:creationId xmlns:a16="http://schemas.microsoft.com/office/drawing/2014/main" id="{FAEB484D-15C4-461A-A1E5-0F396829DD94}"/>
              </a:ext>
            </a:extLst>
          </p:cNvPr>
          <p:cNvSpPr/>
          <p:nvPr/>
        </p:nvSpPr>
        <p:spPr>
          <a:xfrm>
            <a:off x="2253784" y="2880360"/>
            <a:ext cx="777240" cy="7239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22" name="椭圆 21">
            <a:extLst>
              <a:ext uri="{FF2B5EF4-FFF2-40B4-BE49-F238E27FC236}">
                <a16:creationId xmlns:a16="http://schemas.microsoft.com/office/drawing/2014/main" id="{549B1CD6-81EF-4CCD-A02D-C708E08E1C72}"/>
              </a:ext>
            </a:extLst>
          </p:cNvPr>
          <p:cNvSpPr/>
          <p:nvPr/>
        </p:nvSpPr>
        <p:spPr>
          <a:xfrm>
            <a:off x="3031024" y="3604260"/>
            <a:ext cx="777240" cy="7239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
        <p:nvSpPr>
          <p:cNvPr id="23" name="椭圆 22">
            <a:extLst>
              <a:ext uri="{FF2B5EF4-FFF2-40B4-BE49-F238E27FC236}">
                <a16:creationId xmlns:a16="http://schemas.microsoft.com/office/drawing/2014/main" id="{E5AB71D7-3570-4A2F-8623-4E7FAECD01D5}"/>
              </a:ext>
            </a:extLst>
          </p:cNvPr>
          <p:cNvSpPr/>
          <p:nvPr/>
        </p:nvSpPr>
        <p:spPr>
          <a:xfrm>
            <a:off x="3808264" y="4324350"/>
            <a:ext cx="777240" cy="7239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4</a:t>
            </a:r>
            <a:endParaRPr lang="zh-CN" altLang="en-US" sz="4400" dirty="0"/>
          </a:p>
        </p:txBody>
      </p:sp>
      <p:sp>
        <p:nvSpPr>
          <p:cNvPr id="24" name="椭圆 23">
            <a:extLst>
              <a:ext uri="{FF2B5EF4-FFF2-40B4-BE49-F238E27FC236}">
                <a16:creationId xmlns:a16="http://schemas.microsoft.com/office/drawing/2014/main" id="{C1B382C3-1A54-4837-967B-C6940FA4778B}"/>
              </a:ext>
            </a:extLst>
          </p:cNvPr>
          <p:cNvSpPr/>
          <p:nvPr/>
        </p:nvSpPr>
        <p:spPr>
          <a:xfrm>
            <a:off x="4585504" y="5044440"/>
            <a:ext cx="777240" cy="7239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5</a:t>
            </a:r>
            <a:endParaRPr lang="zh-CN" altLang="en-US" sz="4400" dirty="0"/>
          </a:p>
        </p:txBody>
      </p:sp>
      <p:sp>
        <p:nvSpPr>
          <p:cNvPr id="30" name="文本框 29">
            <a:extLst>
              <a:ext uri="{FF2B5EF4-FFF2-40B4-BE49-F238E27FC236}">
                <a16:creationId xmlns:a16="http://schemas.microsoft.com/office/drawing/2014/main" id="{530D5BB1-74E4-4DB4-85B6-0B0E9D8DB6BF}"/>
              </a:ext>
            </a:extLst>
          </p:cNvPr>
          <p:cNvSpPr txBox="1"/>
          <p:nvPr/>
        </p:nvSpPr>
        <p:spPr>
          <a:xfrm>
            <a:off x="2522261" y="2147664"/>
            <a:ext cx="9288739" cy="584775"/>
          </a:xfrm>
          <a:prstGeom prst="rect">
            <a:avLst/>
          </a:prstGeom>
          <a:noFill/>
        </p:spPr>
        <p:txBody>
          <a:bodyPr wrap="square" rtlCol="0">
            <a:spAutoFit/>
          </a:bodyPr>
          <a:lstStyle/>
          <a:p>
            <a:r>
              <a:rPr lang="zh-CN" altLang="en-US" sz="3200" dirty="0"/>
              <a:t>选题背景 </a:t>
            </a:r>
            <a:r>
              <a:rPr lang="zh-CN" altLang="en-US" sz="1600" dirty="0"/>
              <a:t>手机近些年快速发展 大众对于手机硬件的了解有限</a:t>
            </a:r>
          </a:p>
        </p:txBody>
      </p:sp>
      <p:sp>
        <p:nvSpPr>
          <p:cNvPr id="32" name="文本框 31">
            <a:extLst>
              <a:ext uri="{FF2B5EF4-FFF2-40B4-BE49-F238E27FC236}">
                <a16:creationId xmlns:a16="http://schemas.microsoft.com/office/drawing/2014/main" id="{69C0CB97-D8BB-46B8-97A2-15D3CEB0B37F}"/>
              </a:ext>
            </a:extLst>
          </p:cNvPr>
          <p:cNvSpPr txBox="1"/>
          <p:nvPr/>
        </p:nvSpPr>
        <p:spPr>
          <a:xfrm>
            <a:off x="3419644" y="2788016"/>
            <a:ext cx="7337265" cy="584775"/>
          </a:xfrm>
          <a:prstGeom prst="rect">
            <a:avLst/>
          </a:prstGeom>
          <a:noFill/>
        </p:spPr>
        <p:txBody>
          <a:bodyPr wrap="none" rtlCol="0">
            <a:spAutoFit/>
          </a:bodyPr>
          <a:lstStyle/>
          <a:p>
            <a:r>
              <a:rPr lang="zh-CN" altLang="en-US" sz="3200" dirty="0"/>
              <a:t>开发工具 </a:t>
            </a:r>
            <a:r>
              <a:rPr lang="en-US" altLang="zh-CN" sz="3200" dirty="0"/>
              <a:t>photoshop visual studio code </a:t>
            </a:r>
            <a:endParaRPr lang="zh-CN" altLang="en-US" sz="3200" dirty="0"/>
          </a:p>
        </p:txBody>
      </p:sp>
      <p:sp>
        <p:nvSpPr>
          <p:cNvPr id="33" name="文本框 32">
            <a:extLst>
              <a:ext uri="{FF2B5EF4-FFF2-40B4-BE49-F238E27FC236}">
                <a16:creationId xmlns:a16="http://schemas.microsoft.com/office/drawing/2014/main" id="{7CF95636-CFC6-4B19-9BEF-7CABEB4249A3}"/>
              </a:ext>
            </a:extLst>
          </p:cNvPr>
          <p:cNvSpPr txBox="1"/>
          <p:nvPr/>
        </p:nvSpPr>
        <p:spPr>
          <a:xfrm>
            <a:off x="4061053" y="3596052"/>
            <a:ext cx="1826141" cy="584775"/>
          </a:xfrm>
          <a:prstGeom prst="rect">
            <a:avLst/>
          </a:prstGeom>
          <a:noFill/>
        </p:spPr>
        <p:txBody>
          <a:bodyPr wrap="none" rtlCol="0">
            <a:spAutoFit/>
          </a:bodyPr>
          <a:lstStyle/>
          <a:p>
            <a:r>
              <a:rPr lang="zh-CN" altLang="en-US" sz="3200" dirty="0"/>
              <a:t>实施过程</a:t>
            </a:r>
          </a:p>
        </p:txBody>
      </p:sp>
      <p:sp>
        <p:nvSpPr>
          <p:cNvPr id="34" name="文本框 33">
            <a:extLst>
              <a:ext uri="{FF2B5EF4-FFF2-40B4-BE49-F238E27FC236}">
                <a16:creationId xmlns:a16="http://schemas.microsoft.com/office/drawing/2014/main" id="{4BE394CD-F839-4088-B159-09B8F9743492}"/>
              </a:ext>
            </a:extLst>
          </p:cNvPr>
          <p:cNvSpPr txBox="1"/>
          <p:nvPr/>
        </p:nvSpPr>
        <p:spPr>
          <a:xfrm>
            <a:off x="4975355" y="4328160"/>
            <a:ext cx="1826141" cy="584775"/>
          </a:xfrm>
          <a:prstGeom prst="rect">
            <a:avLst/>
          </a:prstGeom>
          <a:noFill/>
        </p:spPr>
        <p:txBody>
          <a:bodyPr wrap="none" rtlCol="0">
            <a:spAutoFit/>
          </a:bodyPr>
          <a:lstStyle/>
          <a:p>
            <a:r>
              <a:rPr lang="zh-CN" altLang="en-US" sz="3200" dirty="0"/>
              <a:t>作品展示</a:t>
            </a:r>
          </a:p>
        </p:txBody>
      </p:sp>
      <p:sp>
        <p:nvSpPr>
          <p:cNvPr id="35" name="文本框 34">
            <a:extLst>
              <a:ext uri="{FF2B5EF4-FFF2-40B4-BE49-F238E27FC236}">
                <a16:creationId xmlns:a16="http://schemas.microsoft.com/office/drawing/2014/main" id="{180785F8-1B7F-4B6E-BED7-1C1F27C1C697}"/>
              </a:ext>
            </a:extLst>
          </p:cNvPr>
          <p:cNvSpPr txBox="1"/>
          <p:nvPr/>
        </p:nvSpPr>
        <p:spPr>
          <a:xfrm>
            <a:off x="5528956" y="5044440"/>
            <a:ext cx="1826141" cy="584775"/>
          </a:xfrm>
          <a:prstGeom prst="rect">
            <a:avLst/>
          </a:prstGeom>
          <a:noFill/>
        </p:spPr>
        <p:txBody>
          <a:bodyPr wrap="none" rtlCol="0">
            <a:spAutoFit/>
          </a:bodyPr>
          <a:lstStyle/>
          <a:p>
            <a:r>
              <a:rPr lang="zh-CN" altLang="en-US" sz="3200" dirty="0"/>
              <a:t>心得总结</a:t>
            </a:r>
          </a:p>
        </p:txBody>
      </p:sp>
    </p:spTree>
    <p:extLst>
      <p:ext uri="{BB962C8B-B14F-4D97-AF65-F5344CB8AC3E}">
        <p14:creationId xmlns:p14="http://schemas.microsoft.com/office/powerpoint/2010/main" val="30739527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2000" b="-92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C24B9-BE76-4682-9A6F-1CC9023C8257}"/>
              </a:ext>
            </a:extLst>
          </p:cNvPr>
          <p:cNvSpPr>
            <a:spLocks noGrp="1"/>
          </p:cNvSpPr>
          <p:nvPr>
            <p:ph type="title"/>
          </p:nvPr>
        </p:nvSpPr>
        <p:spPr>
          <a:xfrm>
            <a:off x="313780" y="-482231"/>
            <a:ext cx="4767262" cy="1342045"/>
          </a:xfrm>
        </p:spPr>
        <p:txBody>
          <a:bodyPr/>
          <a:lstStyle/>
          <a:p>
            <a:r>
              <a:rPr lang="zh-CN" altLang="en-US" dirty="0"/>
              <a:t>总结</a:t>
            </a:r>
          </a:p>
        </p:txBody>
      </p:sp>
      <p:sp>
        <p:nvSpPr>
          <p:cNvPr id="6" name="文本框 5">
            <a:extLst>
              <a:ext uri="{FF2B5EF4-FFF2-40B4-BE49-F238E27FC236}">
                <a16:creationId xmlns:a16="http://schemas.microsoft.com/office/drawing/2014/main" id="{B15FA6BA-0044-464C-9297-F3784328CF66}"/>
              </a:ext>
            </a:extLst>
          </p:cNvPr>
          <p:cNvSpPr txBox="1"/>
          <p:nvPr/>
        </p:nvSpPr>
        <p:spPr>
          <a:xfrm>
            <a:off x="453584" y="2001207"/>
            <a:ext cx="11056232" cy="3539430"/>
          </a:xfrm>
          <a:prstGeom prst="rect">
            <a:avLst/>
          </a:prstGeom>
          <a:noFill/>
        </p:spPr>
        <p:txBody>
          <a:bodyPr wrap="none" rtlCol="0">
            <a:spAutoFit/>
          </a:bodyPr>
          <a:lstStyle/>
          <a:p>
            <a:pPr algn="ctr"/>
            <a:r>
              <a:rPr lang="zh-CN" altLang="en-US" sz="2800" dirty="0">
                <a:solidFill>
                  <a:schemeClr val="bg1"/>
                </a:solidFill>
                <a:latin typeface="+mn-ea"/>
                <a:ea typeface="+mn-ea"/>
              </a:rPr>
              <a:t>首先感谢授课老师李昌清老师的教导</a:t>
            </a:r>
            <a:r>
              <a:rPr lang="zh-CN" altLang="en-US" sz="2800" dirty="0">
                <a:solidFill>
                  <a:schemeClr val="bg1"/>
                </a:solidFill>
                <a:latin typeface="+mn-ea"/>
              </a:rPr>
              <a:t>，</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老师们都非常负责</a:t>
            </a:r>
            <a:r>
              <a:rPr lang="en-US" altLang="zh-CN" sz="2800" dirty="0">
                <a:solidFill>
                  <a:schemeClr val="bg1"/>
                </a:solidFill>
                <a:latin typeface="+mn-ea"/>
                <a:ea typeface="+mn-ea"/>
              </a:rPr>
              <a:t>,</a:t>
            </a:r>
            <a:r>
              <a:rPr lang="zh-CN" altLang="en-US" sz="2800" dirty="0">
                <a:solidFill>
                  <a:schemeClr val="bg1"/>
                </a:solidFill>
                <a:latin typeface="+mn-ea"/>
                <a:ea typeface="+mn-ea"/>
              </a:rPr>
              <a:t>这也让我坚定了要把专业课学好的信心</a:t>
            </a:r>
            <a:r>
              <a:rPr lang="zh-CN" altLang="en-US" sz="2800" dirty="0">
                <a:solidFill>
                  <a:schemeClr val="bg1"/>
                </a:solidFill>
                <a:latin typeface="+mn-ea"/>
              </a:rPr>
              <a:t>，</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经过一学期的网页课程设计课程学习和近期的课设答辩工作</a:t>
            </a:r>
            <a:r>
              <a:rPr lang="zh-CN" altLang="en-US" sz="2800" dirty="0">
                <a:solidFill>
                  <a:schemeClr val="bg1"/>
                </a:solidFill>
                <a:latin typeface="+mn-ea"/>
              </a:rPr>
              <a:t>，</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培养了我对于网页设计信心和能力</a:t>
            </a:r>
            <a:r>
              <a:rPr lang="zh-CN" altLang="en-US" sz="2800" dirty="0">
                <a:solidFill>
                  <a:schemeClr val="bg1"/>
                </a:solidFill>
                <a:latin typeface="+mn-ea"/>
              </a:rPr>
              <a:t>，</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我也认识到写网页也是考验能力以及非常意思的事情</a:t>
            </a:r>
            <a:r>
              <a:rPr lang="zh-CN" altLang="en-US" sz="2800" dirty="0">
                <a:solidFill>
                  <a:schemeClr val="bg1"/>
                </a:solidFill>
                <a:latin typeface="+mn-ea"/>
              </a:rPr>
              <a:t>，</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再次感谢指导老师李昌清老师的认真的指导</a:t>
            </a:r>
            <a:r>
              <a:rPr lang="en-US" altLang="zh-CN" sz="2800" dirty="0">
                <a:solidFill>
                  <a:schemeClr val="bg1"/>
                </a:solidFill>
                <a:latin typeface="+mn-ea"/>
                <a:ea typeface="+mn-ea"/>
              </a:rPr>
              <a:t>,</a:t>
            </a:r>
            <a:r>
              <a:rPr lang="zh-CN" altLang="en-US" sz="2800" dirty="0">
                <a:solidFill>
                  <a:schemeClr val="bg1"/>
                </a:solidFill>
                <a:latin typeface="+mn-ea"/>
                <a:ea typeface="+mn-ea"/>
              </a:rPr>
              <a:t>我收获了各方面的知识，</a:t>
            </a:r>
            <a:endParaRPr lang="en-US" altLang="zh-CN" sz="2800" dirty="0">
              <a:solidFill>
                <a:schemeClr val="bg1"/>
              </a:solidFill>
              <a:latin typeface="+mn-ea"/>
              <a:ea typeface="+mn-ea"/>
            </a:endParaRPr>
          </a:p>
          <a:p>
            <a:pPr algn="ctr"/>
            <a:r>
              <a:rPr lang="zh-CN" altLang="en-US" sz="2800" dirty="0">
                <a:solidFill>
                  <a:schemeClr val="bg1"/>
                </a:solidFill>
                <a:latin typeface="+mn-ea"/>
                <a:ea typeface="+mn-ea"/>
              </a:rPr>
              <a:t>也感谢各位老师</a:t>
            </a:r>
            <a:r>
              <a:rPr lang="zh-CN" altLang="en-US" sz="2800" dirty="0">
                <a:solidFill>
                  <a:schemeClr val="bg1"/>
                </a:solidFill>
                <a:latin typeface="+mn-ea"/>
              </a:rPr>
              <a:t>和同学</a:t>
            </a:r>
            <a:r>
              <a:rPr lang="zh-CN" altLang="en-US" sz="2800" dirty="0">
                <a:solidFill>
                  <a:schemeClr val="bg1"/>
                </a:solidFill>
                <a:latin typeface="+mn-ea"/>
                <a:ea typeface="+mn-ea"/>
              </a:rPr>
              <a:t>对答辩工作的付出</a:t>
            </a:r>
            <a:r>
              <a:rPr lang="zh-CN" altLang="en-US" sz="2800" dirty="0">
                <a:solidFill>
                  <a:schemeClr val="bg1"/>
                </a:solidFill>
                <a:latin typeface="+mn-ea"/>
              </a:rPr>
              <a:t>。</a:t>
            </a:r>
            <a:br>
              <a:rPr lang="zh-CN" altLang="en-US" sz="2800" dirty="0">
                <a:solidFill>
                  <a:schemeClr val="bg1"/>
                </a:solidFill>
              </a:rPr>
            </a:br>
            <a:endParaRPr lang="zh-CN" altLang="en-US" sz="2800" dirty="0">
              <a:solidFill>
                <a:schemeClr val="bg1"/>
              </a:solidFill>
            </a:endParaRPr>
          </a:p>
        </p:txBody>
      </p:sp>
    </p:spTree>
    <p:extLst>
      <p:ext uri="{BB962C8B-B14F-4D97-AF65-F5344CB8AC3E}">
        <p14:creationId xmlns:p14="http://schemas.microsoft.com/office/powerpoint/2010/main" val="142725806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8000" b="-148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C94AA6-A3DD-45A2-84DD-5B54BCC9C666}"/>
              </a:ext>
            </a:extLst>
          </p:cNvPr>
          <p:cNvSpPr>
            <a:spLocks noGrp="1"/>
          </p:cNvSpPr>
          <p:nvPr>
            <p:ph type="title"/>
          </p:nvPr>
        </p:nvSpPr>
        <p:spPr>
          <a:xfrm>
            <a:off x="1214437" y="352425"/>
            <a:ext cx="9291637" cy="2095500"/>
          </a:xfrm>
        </p:spPr>
        <p:txBody>
          <a:bodyPr>
            <a:normAutofit/>
          </a:bodyPr>
          <a:lstStyle/>
          <a:p>
            <a:pPr algn="ctr"/>
            <a:r>
              <a:rPr lang="en-US" altLang="zh-CN" sz="6600" dirty="0">
                <a:solidFill>
                  <a:schemeClr val="bg1"/>
                </a:solidFill>
                <a:latin typeface="Lucida Fax" panose="02060602050505020204" pitchFamily="18" charset="0"/>
              </a:rPr>
              <a:t>Thank  You</a:t>
            </a:r>
            <a:endParaRPr lang="zh-CN" altLang="en-US" sz="6600" dirty="0">
              <a:solidFill>
                <a:schemeClr val="bg1"/>
              </a:solidFill>
              <a:latin typeface="Lucida Fax" panose="02060602050505020204" pitchFamily="18" charset="0"/>
            </a:endParaRPr>
          </a:p>
        </p:txBody>
      </p:sp>
      <p:sp>
        <p:nvSpPr>
          <p:cNvPr id="6" name="文本框 5">
            <a:extLst>
              <a:ext uri="{FF2B5EF4-FFF2-40B4-BE49-F238E27FC236}">
                <a16:creationId xmlns:a16="http://schemas.microsoft.com/office/drawing/2014/main" id="{E7D1ACCA-1B33-495A-BB4A-783205EA9F95}"/>
              </a:ext>
            </a:extLst>
          </p:cNvPr>
          <p:cNvSpPr txBox="1"/>
          <p:nvPr/>
        </p:nvSpPr>
        <p:spPr>
          <a:xfrm>
            <a:off x="2159024" y="3133725"/>
            <a:ext cx="7873951" cy="1200329"/>
          </a:xfrm>
          <a:prstGeom prst="rect">
            <a:avLst/>
          </a:prstGeom>
          <a:noFill/>
        </p:spPr>
        <p:txBody>
          <a:bodyPr wrap="none" rtlCol="0">
            <a:spAutoFit/>
          </a:bodyPr>
          <a:lstStyle/>
          <a:p>
            <a:pPr marL="45720" indent="0" algn="ctr">
              <a:buNone/>
            </a:pPr>
            <a:r>
              <a:rPr lang="zh-CN" altLang="en-US" sz="7200" dirty="0">
                <a:solidFill>
                  <a:schemeClr val="bg1"/>
                </a:solidFill>
                <a:latin typeface="+mn-ea"/>
                <a:ea typeface="+mn-ea"/>
              </a:rPr>
              <a:t>感谢聆听</a:t>
            </a:r>
            <a:r>
              <a:rPr lang="en-US" altLang="zh-CN" sz="7200" dirty="0">
                <a:solidFill>
                  <a:schemeClr val="bg1"/>
                </a:solidFill>
                <a:latin typeface="+mn-ea"/>
                <a:ea typeface="+mn-ea"/>
              </a:rPr>
              <a:t>,</a:t>
            </a:r>
            <a:r>
              <a:rPr lang="zh-CN" altLang="en-US" sz="7200" dirty="0">
                <a:solidFill>
                  <a:schemeClr val="bg1"/>
                </a:solidFill>
                <a:latin typeface="+mn-ea"/>
                <a:ea typeface="+mn-ea"/>
              </a:rPr>
              <a:t>批评指导</a:t>
            </a:r>
            <a:endParaRPr lang="zh-CN" altLang="en-US" sz="72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212054652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73D75BE-E7AD-49A1-A453-D007D958AC3D}"/>
              </a:ext>
            </a:extLst>
          </p:cNvPr>
          <p:cNvSpPr>
            <a:spLocks noGrp="1"/>
          </p:cNvSpPr>
          <p:nvPr>
            <p:ph type="title"/>
          </p:nvPr>
        </p:nvSpPr>
        <p:spPr>
          <a:xfrm>
            <a:off x="647700" y="1211897"/>
            <a:ext cx="7634288" cy="1325563"/>
          </a:xfrm>
        </p:spPr>
        <p:txBody>
          <a:bodyPr rtlCol="0"/>
          <a:lstStyle/>
          <a:p>
            <a:pPr rtl="0"/>
            <a:r>
              <a:rPr lang="en-US" altLang="zh-CN" dirty="0"/>
              <a:t>01</a:t>
            </a:r>
            <a:r>
              <a:rPr lang="zh-CN" altLang="en-US" dirty="0"/>
              <a:t> 选题背景</a:t>
            </a:r>
            <a:endParaRPr lang="zh-CN" altLang="en-US" dirty="0">
              <a:ea typeface="Microsoft YaHei UI" panose="020B0503020204020204" pitchFamily="34" charset="-122"/>
            </a:endParaRPr>
          </a:p>
        </p:txBody>
      </p:sp>
      <p:sp>
        <p:nvSpPr>
          <p:cNvPr id="4" name="文本占位符 3">
            <a:extLst>
              <a:ext uri="{FF2B5EF4-FFF2-40B4-BE49-F238E27FC236}">
                <a16:creationId xmlns:a16="http://schemas.microsoft.com/office/drawing/2014/main" id="{FD47FBB8-2A87-4FDD-8742-D0C12871A3DD}"/>
              </a:ext>
            </a:extLst>
          </p:cNvPr>
          <p:cNvSpPr>
            <a:spLocks noGrp="1"/>
          </p:cNvSpPr>
          <p:nvPr>
            <p:ph type="body" sz="quarter" idx="10"/>
          </p:nvPr>
        </p:nvSpPr>
        <p:spPr>
          <a:xfrm>
            <a:off x="9413011" y="4670082"/>
            <a:ext cx="2489200" cy="3124200"/>
          </a:xfrm>
        </p:spPr>
        <p:txBody>
          <a:bodyPr rtlCol="0"/>
          <a:lstStyle/>
          <a:p>
            <a:pPr rtl="0"/>
            <a:r>
              <a:rPr lang="en-US" altLang="zh-CN" dirty="0">
                <a:ea typeface="Microsoft YaHei UI" panose="020B0503020204020204" pitchFamily="34" charset="-122"/>
              </a:rPr>
              <a:t>1</a:t>
            </a:r>
          </a:p>
        </p:txBody>
      </p:sp>
      <p:sp>
        <p:nvSpPr>
          <p:cNvPr id="5" name="文本框 4">
            <a:extLst>
              <a:ext uri="{FF2B5EF4-FFF2-40B4-BE49-F238E27FC236}">
                <a16:creationId xmlns:a16="http://schemas.microsoft.com/office/drawing/2014/main" id="{62D4BA4B-65AE-464D-B928-0C1C3375AFCE}"/>
              </a:ext>
            </a:extLst>
          </p:cNvPr>
          <p:cNvSpPr txBox="1"/>
          <p:nvPr/>
        </p:nvSpPr>
        <p:spPr>
          <a:xfrm>
            <a:off x="2449830" y="2779248"/>
            <a:ext cx="5996940" cy="707886"/>
          </a:xfrm>
          <a:prstGeom prst="rect">
            <a:avLst/>
          </a:prstGeom>
          <a:noFill/>
        </p:spPr>
        <p:txBody>
          <a:bodyPr wrap="square" rtlCol="0">
            <a:spAutoFit/>
          </a:bodyPr>
          <a:lstStyle/>
          <a:p>
            <a:r>
              <a:rPr lang="zh-CN" altLang="en-US" sz="4000" dirty="0">
                <a:solidFill>
                  <a:schemeClr val="bg1"/>
                </a:solidFill>
              </a:rPr>
              <a:t>手机近些年快速发展</a:t>
            </a:r>
          </a:p>
        </p:txBody>
      </p:sp>
      <p:sp>
        <p:nvSpPr>
          <p:cNvPr id="6" name="文本框 5">
            <a:extLst>
              <a:ext uri="{FF2B5EF4-FFF2-40B4-BE49-F238E27FC236}">
                <a16:creationId xmlns:a16="http://schemas.microsoft.com/office/drawing/2014/main" id="{921E20C2-0EAD-4217-A0B7-D9AAD206C4C6}"/>
              </a:ext>
            </a:extLst>
          </p:cNvPr>
          <p:cNvSpPr txBox="1"/>
          <p:nvPr/>
        </p:nvSpPr>
        <p:spPr>
          <a:xfrm>
            <a:off x="2449830" y="3770280"/>
            <a:ext cx="5996940" cy="707886"/>
          </a:xfrm>
          <a:prstGeom prst="rect">
            <a:avLst/>
          </a:prstGeom>
          <a:noFill/>
        </p:spPr>
        <p:txBody>
          <a:bodyPr wrap="square" rtlCol="0">
            <a:spAutoFit/>
          </a:bodyPr>
          <a:lstStyle/>
          <a:p>
            <a:r>
              <a:rPr lang="zh-CN" altLang="en-US" sz="4000" dirty="0">
                <a:solidFill>
                  <a:schemeClr val="bg1"/>
                </a:solidFill>
              </a:rPr>
              <a:t>大众对手机的了解有限</a:t>
            </a:r>
          </a:p>
        </p:txBody>
      </p:sp>
    </p:spTree>
    <p:extLst>
      <p:ext uri="{BB962C8B-B14F-4D97-AF65-F5344CB8AC3E}">
        <p14:creationId xmlns:p14="http://schemas.microsoft.com/office/powerpoint/2010/main" val="9543338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5000"/>
                <a:lumOff val="55000"/>
              </a:schemeClr>
            </a:gs>
            <a:gs pos="29000">
              <a:srgbClr val="BCDCDE"/>
            </a:gs>
          </a:gsLst>
          <a:lin ang="18900000" scaled="1"/>
          <a:tileRect/>
        </a:gradFill>
        <a:effectLst/>
      </p:bgPr>
    </p:bg>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249062A-D4B8-4980-B15D-2F0CF58BB5B7}"/>
              </a:ext>
            </a:extLst>
          </p:cNvPr>
          <p:cNvSpPr>
            <a:spLocks noGrp="1"/>
          </p:cNvSpPr>
          <p:nvPr>
            <p:ph type="title"/>
          </p:nvPr>
        </p:nvSpPr>
        <p:spPr>
          <a:xfrm>
            <a:off x="-1714259" y="479892"/>
            <a:ext cx="5045593" cy="1325563"/>
          </a:xfrm>
        </p:spPr>
        <p:txBody>
          <a:bodyPr rtlCol="0"/>
          <a:lstStyle/>
          <a:p>
            <a:pPr rtl="0"/>
            <a:r>
              <a:rPr lang="zh-CN" altLang="en-US" dirty="0"/>
              <a:t>手机近些年</a:t>
            </a:r>
            <a:br>
              <a:rPr lang="zh-CN" altLang="en-US" dirty="0">
                <a:ea typeface="Microsoft YaHei UI" panose="020B0503020204020204" pitchFamily="34" charset="-122"/>
              </a:rPr>
            </a:br>
            <a:r>
              <a:rPr lang="zh-CN" altLang="en-US" dirty="0">
                <a:solidFill>
                  <a:srgbClr val="5DAAB0"/>
                </a:solidFill>
                <a:ea typeface="Microsoft YaHei UI" panose="020B0503020204020204" pitchFamily="34" charset="-122"/>
              </a:rPr>
              <a:t>快速发展 </a:t>
            </a:r>
          </a:p>
        </p:txBody>
      </p:sp>
      <p:sp>
        <p:nvSpPr>
          <p:cNvPr id="12" name="文本占位符 11">
            <a:extLst>
              <a:ext uri="{FF2B5EF4-FFF2-40B4-BE49-F238E27FC236}">
                <a16:creationId xmlns:a16="http://schemas.microsoft.com/office/drawing/2014/main" id="{045C97E3-0CF5-415A-BEEC-B465AA7F130B}"/>
              </a:ext>
            </a:extLst>
          </p:cNvPr>
          <p:cNvSpPr>
            <a:spLocks noGrp="1"/>
          </p:cNvSpPr>
          <p:nvPr>
            <p:ph type="body" sz="quarter" idx="12"/>
          </p:nvPr>
        </p:nvSpPr>
        <p:spPr>
          <a:xfrm>
            <a:off x="3331334" y="1306587"/>
            <a:ext cx="7586338" cy="1447800"/>
          </a:xfrm>
        </p:spPr>
        <p:txBody>
          <a:bodyPr rtlCol="0">
            <a:normAutofit/>
          </a:bodyPr>
          <a:lstStyle/>
          <a:p>
            <a:pPr rtl="0"/>
            <a:r>
              <a:rPr lang="zh-CN" altLang="en-US" sz="2400" dirty="0">
                <a:ea typeface="Microsoft YaHei UI" panose="020B0503020204020204" pitchFamily="34" charset="-122"/>
              </a:rPr>
              <a:t>忆当年，一部功能机便可脱颖而出；接下来，</a:t>
            </a:r>
            <a:r>
              <a:rPr lang="en-US" altLang="zh-CN" sz="2400" dirty="0">
                <a:ea typeface="Microsoft YaHei UI" panose="020B0503020204020204" pitchFamily="34" charset="-122"/>
              </a:rPr>
              <a:t>iPhone4</a:t>
            </a:r>
            <a:r>
              <a:rPr lang="zh-CN" altLang="en-US" sz="2400" dirty="0">
                <a:ea typeface="Microsoft YaHei UI" panose="020B0503020204020204" pitchFamily="34" charset="-122"/>
              </a:rPr>
              <a:t>横出划时代；到如今，人手一部时尚智能机</a:t>
            </a:r>
          </a:p>
        </p:txBody>
      </p:sp>
      <p:pic>
        <p:nvPicPr>
          <p:cNvPr id="5" name="图片 4">
            <a:extLst>
              <a:ext uri="{FF2B5EF4-FFF2-40B4-BE49-F238E27FC236}">
                <a16:creationId xmlns:a16="http://schemas.microsoft.com/office/drawing/2014/main" id="{2412E2B7-70E7-4FAD-AA55-11794F2C770F}"/>
              </a:ext>
            </a:extLst>
          </p:cNvPr>
          <p:cNvPicPr>
            <a:picLocks noChangeAspect="1"/>
          </p:cNvPicPr>
          <p:nvPr/>
        </p:nvPicPr>
        <p:blipFill>
          <a:blip r:embed="rId3"/>
          <a:stretch>
            <a:fillRect/>
          </a:stretch>
        </p:blipFill>
        <p:spPr>
          <a:xfrm>
            <a:off x="523905" y="3703320"/>
            <a:ext cx="1476344" cy="2952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a:extLst>
              <a:ext uri="{FF2B5EF4-FFF2-40B4-BE49-F238E27FC236}">
                <a16:creationId xmlns:a16="http://schemas.microsoft.com/office/drawing/2014/main" id="{F410FA4A-3296-40B4-9757-C6F41755DB96}"/>
              </a:ext>
            </a:extLst>
          </p:cNvPr>
          <p:cNvPicPr>
            <a:picLocks noChangeAspect="1"/>
          </p:cNvPicPr>
          <p:nvPr/>
        </p:nvPicPr>
        <p:blipFill>
          <a:blip r:embed="rId4"/>
          <a:stretch>
            <a:fillRect/>
          </a:stretch>
        </p:blipFill>
        <p:spPr>
          <a:xfrm>
            <a:off x="2528887" y="4111730"/>
            <a:ext cx="4862513" cy="2135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a:extLst>
              <a:ext uri="{FF2B5EF4-FFF2-40B4-BE49-F238E27FC236}">
                <a16:creationId xmlns:a16="http://schemas.microsoft.com/office/drawing/2014/main" id="{99B10EEA-0277-46A6-9356-B67C3DF77F13}"/>
              </a:ext>
            </a:extLst>
          </p:cNvPr>
          <p:cNvPicPr>
            <a:picLocks noChangeAspect="1"/>
          </p:cNvPicPr>
          <p:nvPr/>
        </p:nvPicPr>
        <p:blipFill>
          <a:blip r:embed="rId5"/>
          <a:stretch>
            <a:fillRect/>
          </a:stretch>
        </p:blipFill>
        <p:spPr>
          <a:xfrm>
            <a:off x="7920038" y="3389435"/>
            <a:ext cx="3124551" cy="3266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0504443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6DBE169-BA91-4B17-9AF2-4BAD528BEE06}"/>
              </a:ext>
            </a:extLst>
          </p:cNvPr>
          <p:cNvSpPr>
            <a:spLocks noGrp="1"/>
          </p:cNvSpPr>
          <p:nvPr>
            <p:ph type="title"/>
          </p:nvPr>
        </p:nvSpPr>
        <p:spPr>
          <a:xfrm>
            <a:off x="155257" y="260917"/>
            <a:ext cx="4578841" cy="1973580"/>
          </a:xfrm>
        </p:spPr>
        <p:txBody>
          <a:bodyPr rtlCol="0">
            <a:normAutofit/>
          </a:bodyPr>
          <a:lstStyle/>
          <a:p>
            <a:pPr rtl="0"/>
            <a:r>
              <a:rPr lang="zh-CN" altLang="en-US" dirty="0"/>
              <a:t>当今智能机</a:t>
            </a:r>
            <a:br>
              <a:rPr lang="en-US" altLang="zh-CN" dirty="0"/>
            </a:br>
            <a:r>
              <a:rPr lang="zh-CN" altLang="en-US" dirty="0">
                <a:solidFill>
                  <a:srgbClr val="5DAAB0"/>
                </a:solidFill>
                <a:ea typeface="Microsoft YaHei UI" panose="020B0503020204020204" pitchFamily="34" charset="-122"/>
              </a:rPr>
              <a:t>无所不能，与我们的生活紧密连接 </a:t>
            </a:r>
          </a:p>
        </p:txBody>
      </p:sp>
      <p:pic>
        <p:nvPicPr>
          <p:cNvPr id="46" name="图片占位符 45">
            <a:extLst>
              <a:ext uri="{FF2B5EF4-FFF2-40B4-BE49-F238E27FC236}">
                <a16:creationId xmlns:a16="http://schemas.microsoft.com/office/drawing/2014/main" id="{6263CE43-D410-4BF8-8529-41197F401002}"/>
              </a:ext>
              <a:ext uri="{C183D7F6-B498-43B3-948B-1728B52AA6E4}">
                <adec:decorative xmlns:adec="http://schemas.microsoft.com/office/drawing/2017/decorative" val="1"/>
              </a:ext>
            </a:extLst>
          </p:cNvPr>
          <p:cNvPicPr>
            <a:picLocks noGrp="1" noChangeAspect="1"/>
          </p:cNvPicPr>
          <p:nvPr>
            <p:ph type="pic" sz="quarter" idx="13"/>
          </p:nvPr>
        </p:nvPicPr>
        <p:blipFill>
          <a:blip r:embed="rId3"/>
          <a:srcRect l="99" r="99"/>
          <a:stretch/>
        </p:blipFill>
        <p:spPr/>
      </p:pic>
      <p:pic>
        <p:nvPicPr>
          <p:cNvPr id="50" name="图片占位符 49">
            <a:extLst>
              <a:ext uri="{FF2B5EF4-FFF2-40B4-BE49-F238E27FC236}">
                <a16:creationId xmlns:a16="http://schemas.microsoft.com/office/drawing/2014/main" id="{44B7CF38-0B19-41D9-8D37-6D59A3F3E045}"/>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9" r="99"/>
          <a:stretch/>
        </p:blipFill>
        <p:spPr/>
      </p:pic>
      <p:pic>
        <p:nvPicPr>
          <p:cNvPr id="52" name="图片占位符 51" descr="仪表">
            <a:extLst>
              <a:ext uri="{FF2B5EF4-FFF2-40B4-BE49-F238E27FC236}">
                <a16:creationId xmlns:a16="http://schemas.microsoft.com/office/drawing/2014/main" id="{26AA0551-AA74-4E7E-80AF-5D856020D1F8}"/>
              </a:ext>
              <a:ext uri="{C183D7F6-B498-43B3-948B-1728B52AA6E4}">
                <adec:decorative xmlns:adec="http://schemas.microsoft.com/office/drawing/2017/decorative" val="1"/>
              </a:ext>
            </a:extLst>
          </p:cNvPr>
          <p:cNvPicPr>
            <a:picLocks noGrp="1" noChangeAspect="1"/>
          </p:cNvPicPr>
          <p:nvPr>
            <p:ph type="pic" sz="quarter" idx="15"/>
          </p:nvPr>
        </p:nvPicPr>
        <p:blipFill>
          <a:blip r:embed="rId6">
            <a:extLst>
              <a:ext uri="{96DAC541-7B7A-43D3-8B79-37D633B846F1}">
                <asvg:svgBlip xmlns:asvg="http://schemas.microsoft.com/office/drawing/2016/SVG/main" r:embed="rId7"/>
              </a:ext>
            </a:extLst>
          </a:blip>
          <a:srcRect/>
          <a:stretch/>
        </p:blipFill>
        <p:spPr>
          <a:xfrm>
            <a:off x="6687422" y="3621746"/>
            <a:ext cx="804759" cy="804759"/>
          </a:xfrm>
        </p:spPr>
      </p:pic>
      <p:pic>
        <p:nvPicPr>
          <p:cNvPr id="54" name="图片占位符 53" descr="纸飞机">
            <a:extLst>
              <a:ext uri="{FF2B5EF4-FFF2-40B4-BE49-F238E27FC236}">
                <a16:creationId xmlns:a16="http://schemas.microsoft.com/office/drawing/2014/main" id="{21139392-74B8-43B3-BFDF-58CAC133651E}"/>
              </a:ext>
              <a:ext uri="{C183D7F6-B498-43B3-948B-1728B52AA6E4}">
                <adec:decorative xmlns:adec="http://schemas.microsoft.com/office/drawing/2017/decorative" val="1"/>
              </a:ext>
            </a:extLst>
          </p:cNvPr>
          <p:cNvPicPr>
            <a:picLocks noGrp="1" noChangeAspect="1"/>
          </p:cNvPicPr>
          <p:nvPr>
            <p:ph type="pic" sz="quarter" idx="16"/>
          </p:nvPr>
        </p:nvPicPr>
        <p:blipFill>
          <a:blip r:embed="rId8">
            <a:extLst>
              <a:ext uri="{96DAC541-7B7A-43D3-8B79-37D633B846F1}">
                <asvg:svgBlip xmlns:asvg="http://schemas.microsoft.com/office/drawing/2016/SVG/main" r:embed="rId9"/>
              </a:ext>
            </a:extLst>
          </a:blip>
          <a:srcRect/>
          <a:stretch/>
        </p:blipFill>
        <p:spPr>
          <a:xfrm>
            <a:off x="6687422" y="4913257"/>
            <a:ext cx="804759" cy="804759"/>
          </a:xfrm>
        </p:spPr>
      </p:pic>
      <p:sp>
        <p:nvSpPr>
          <p:cNvPr id="7" name="文本占位符 6">
            <a:extLst>
              <a:ext uri="{FF2B5EF4-FFF2-40B4-BE49-F238E27FC236}">
                <a16:creationId xmlns:a16="http://schemas.microsoft.com/office/drawing/2014/main" id="{87FCC6D1-213C-4A86-A2D0-742E15438C09}"/>
              </a:ext>
            </a:extLst>
          </p:cNvPr>
          <p:cNvSpPr>
            <a:spLocks noGrp="1"/>
          </p:cNvSpPr>
          <p:nvPr>
            <p:ph type="body" sz="quarter" idx="17"/>
          </p:nvPr>
        </p:nvSpPr>
        <p:spPr/>
        <p:txBody>
          <a:bodyPr rtlCol="0">
            <a:normAutofit/>
          </a:bodyPr>
          <a:lstStyle/>
          <a:p>
            <a:pPr rtl="0"/>
            <a:r>
              <a:rPr lang="zh-CN" altLang="en-US" dirty="0">
                <a:ea typeface="Microsoft YaHei UI" panose="020B0503020204020204" pitchFamily="34" charset="-122"/>
              </a:rPr>
              <a:t>支付宝，微信支付，京东购物等极大方便了我们的生活</a:t>
            </a:r>
          </a:p>
        </p:txBody>
      </p:sp>
      <p:sp>
        <p:nvSpPr>
          <p:cNvPr id="20" name="文本占位符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rtlCol="0"/>
          <a:lstStyle/>
          <a:p>
            <a:pPr rtl="0"/>
            <a:r>
              <a:rPr lang="zh-CN" altLang="en-US" dirty="0">
                <a:ea typeface="Microsoft YaHei UI" panose="020B0503020204020204" pitchFamily="34" charset="-122"/>
              </a:rPr>
              <a:t>智能化的手机视频通话和更方便快捷的直播加强了我们与亲人的联系以及公司办公合作</a:t>
            </a:r>
            <a:r>
              <a:rPr lang="en-US" altLang="zh-CN" dirty="0">
                <a:ea typeface="Microsoft YaHei UI" panose="020B0503020204020204" pitchFamily="34" charset="-122"/>
              </a:rPr>
              <a:t>. </a:t>
            </a:r>
            <a:endParaRPr lang="zh-CN" altLang="en-US" dirty="0">
              <a:ea typeface="Microsoft YaHei UI" panose="020B0503020204020204" pitchFamily="34" charset="-122"/>
            </a:endParaRPr>
          </a:p>
        </p:txBody>
      </p:sp>
      <p:sp>
        <p:nvSpPr>
          <p:cNvPr id="21" name="文本占位符 20">
            <a:extLst>
              <a:ext uri="{FF2B5EF4-FFF2-40B4-BE49-F238E27FC236}">
                <a16:creationId xmlns:a16="http://schemas.microsoft.com/office/drawing/2014/main" id="{E4D7EF6E-37B1-4694-B769-3DDEC29D8381}"/>
              </a:ext>
            </a:extLst>
          </p:cNvPr>
          <p:cNvSpPr>
            <a:spLocks noGrp="1"/>
          </p:cNvSpPr>
          <p:nvPr>
            <p:ph type="body" sz="quarter" idx="19"/>
          </p:nvPr>
        </p:nvSpPr>
        <p:spPr>
          <a:xfrm>
            <a:off x="7817383" y="3658278"/>
            <a:ext cx="3977648" cy="731694"/>
          </a:xfrm>
        </p:spPr>
        <p:txBody>
          <a:bodyPr rtlCol="0"/>
          <a:lstStyle/>
          <a:p>
            <a:pPr rtl="0"/>
            <a:r>
              <a:rPr lang="zh-CN" altLang="en-US" dirty="0">
                <a:ea typeface="Microsoft YaHei UI" panose="020B0503020204020204" pitchFamily="34" charset="-122"/>
              </a:rPr>
              <a:t>更强劲的手机性能和质量方便我们日常的娱乐和提高生产力</a:t>
            </a:r>
          </a:p>
        </p:txBody>
      </p:sp>
      <p:sp>
        <p:nvSpPr>
          <p:cNvPr id="22" name="文本占位符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rtlCol="0"/>
          <a:lstStyle/>
          <a:p>
            <a:pPr rtl="0"/>
            <a:r>
              <a:rPr lang="zh-CN" altLang="en-US" dirty="0">
                <a:ea typeface="Microsoft YaHei UI" panose="020B0503020204020204" pitchFamily="34" charset="-122"/>
              </a:rPr>
              <a:t>综合智能的天气预测，地图导航等出行服务使得出行不再发愁</a:t>
            </a:r>
          </a:p>
        </p:txBody>
      </p:sp>
      <p:pic>
        <p:nvPicPr>
          <p:cNvPr id="6" name="图片 5">
            <a:extLst>
              <a:ext uri="{FF2B5EF4-FFF2-40B4-BE49-F238E27FC236}">
                <a16:creationId xmlns:a16="http://schemas.microsoft.com/office/drawing/2014/main" id="{65F887B6-D05B-46DB-97ED-5648C3AFDE4A}"/>
              </a:ext>
            </a:extLst>
          </p:cNvPr>
          <p:cNvPicPr>
            <a:picLocks noChangeAspect="1"/>
          </p:cNvPicPr>
          <p:nvPr/>
        </p:nvPicPr>
        <p:blipFill>
          <a:blip r:embed="rId10"/>
          <a:stretch>
            <a:fillRect/>
          </a:stretch>
        </p:blipFill>
        <p:spPr>
          <a:xfrm>
            <a:off x="401719" y="2365536"/>
            <a:ext cx="5102860" cy="3313151"/>
          </a:xfrm>
          <a:prstGeom prst="rect">
            <a:avLst/>
          </a:prstGeom>
        </p:spPr>
      </p:pic>
    </p:spTree>
    <p:extLst>
      <p:ext uri="{BB962C8B-B14F-4D97-AF65-F5344CB8AC3E}">
        <p14:creationId xmlns:p14="http://schemas.microsoft.com/office/powerpoint/2010/main" val="226842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13F9A722-C416-4CA0-9E81-3AB439623A87}"/>
              </a:ext>
            </a:extLst>
          </p:cNvPr>
          <p:cNvSpPr>
            <a:spLocks noGrp="1"/>
          </p:cNvSpPr>
          <p:nvPr>
            <p:ph type="title"/>
          </p:nvPr>
        </p:nvSpPr>
        <p:spPr>
          <a:xfrm>
            <a:off x="1203264" y="122093"/>
            <a:ext cx="8940493" cy="872086"/>
          </a:xfrm>
        </p:spPr>
        <p:txBody>
          <a:bodyPr rtlCol="0"/>
          <a:lstStyle/>
          <a:p>
            <a:pPr algn="ctr" rtl="0"/>
            <a:r>
              <a:rPr lang="zh-CN" altLang="en-US" dirty="0">
                <a:solidFill>
                  <a:schemeClr val="accent1"/>
                </a:solidFill>
                <a:ea typeface="Microsoft YaHei UI" panose="020B0503020204020204" pitchFamily="34" charset="-122"/>
              </a:rPr>
              <a:t>手机硬件</a:t>
            </a:r>
            <a:r>
              <a:rPr lang="zh-CN" altLang="en-US" dirty="0">
                <a:solidFill>
                  <a:schemeClr val="tx1"/>
                </a:solidFill>
                <a:ea typeface="Microsoft YaHei UI" panose="020B0503020204020204" pitchFamily="34" charset="-122"/>
              </a:rPr>
              <a:t>提升巨大</a:t>
            </a:r>
          </a:p>
        </p:txBody>
      </p:sp>
      <p:sp>
        <p:nvSpPr>
          <p:cNvPr id="39" name="矩形: 圆角 38">
            <a:extLst>
              <a:ext uri="{FF2B5EF4-FFF2-40B4-BE49-F238E27FC236}">
                <a16:creationId xmlns:a16="http://schemas.microsoft.com/office/drawing/2014/main" id="{39BA1934-5445-4EC5-8E0D-B4611634B80B}"/>
              </a:ext>
            </a:extLst>
          </p:cNvPr>
          <p:cNvSpPr/>
          <p:nvPr/>
        </p:nvSpPr>
        <p:spPr>
          <a:xfrm>
            <a:off x="4648200" y="1112693"/>
            <a:ext cx="6819900" cy="1562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手机芯片从最初的发热耗电功耗等低下到如今的强劲性能</a:t>
            </a:r>
          </a:p>
        </p:txBody>
      </p:sp>
      <p:sp>
        <p:nvSpPr>
          <p:cNvPr id="40" name="矩形: 圆角 39">
            <a:extLst>
              <a:ext uri="{FF2B5EF4-FFF2-40B4-BE49-F238E27FC236}">
                <a16:creationId xmlns:a16="http://schemas.microsoft.com/office/drawing/2014/main" id="{41BF92F2-0417-486E-892B-9FE79F38D77F}"/>
              </a:ext>
            </a:extLst>
          </p:cNvPr>
          <p:cNvSpPr/>
          <p:nvPr/>
        </p:nvSpPr>
        <p:spPr>
          <a:xfrm>
            <a:off x="4600575" y="2962275"/>
            <a:ext cx="6819900" cy="1562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手机最高支持</a:t>
            </a:r>
            <a:r>
              <a:rPr lang="en-US" altLang="zh-CN" sz="2400" dirty="0"/>
              <a:t>IP68</a:t>
            </a:r>
            <a:r>
              <a:rPr lang="zh-CN" altLang="en-US" sz="2400" dirty="0"/>
              <a:t>防尘防水</a:t>
            </a:r>
          </a:p>
        </p:txBody>
      </p:sp>
      <p:sp>
        <p:nvSpPr>
          <p:cNvPr id="41" name="矩形: 圆角 40">
            <a:extLst>
              <a:ext uri="{FF2B5EF4-FFF2-40B4-BE49-F238E27FC236}">
                <a16:creationId xmlns:a16="http://schemas.microsoft.com/office/drawing/2014/main" id="{D1F3259B-AB24-4007-9FC3-804A5CC92A2C}"/>
              </a:ext>
            </a:extLst>
          </p:cNvPr>
          <p:cNvSpPr/>
          <p:nvPr/>
        </p:nvSpPr>
        <p:spPr>
          <a:xfrm>
            <a:off x="4648200" y="4811857"/>
            <a:ext cx="6819900" cy="1457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屏幕刷新率从</a:t>
            </a:r>
            <a:r>
              <a:rPr lang="en-US" altLang="zh-CN" sz="2400" dirty="0"/>
              <a:t>60hz</a:t>
            </a:r>
            <a:r>
              <a:rPr lang="zh-CN" altLang="en-US" sz="2400" dirty="0"/>
              <a:t>到</a:t>
            </a:r>
            <a:r>
              <a:rPr lang="en-US" altLang="zh-CN" sz="2400" dirty="0"/>
              <a:t>120hz</a:t>
            </a:r>
            <a:r>
              <a:rPr lang="zh-CN" altLang="en-US" sz="2400" dirty="0"/>
              <a:t>，肉眼可见的细腻流畅</a:t>
            </a:r>
          </a:p>
        </p:txBody>
      </p:sp>
      <p:pic>
        <p:nvPicPr>
          <p:cNvPr id="43" name="图片 42">
            <a:extLst>
              <a:ext uri="{FF2B5EF4-FFF2-40B4-BE49-F238E27FC236}">
                <a16:creationId xmlns:a16="http://schemas.microsoft.com/office/drawing/2014/main" id="{7A6E9512-7E23-43AF-BC9F-6E8B69FC11C0}"/>
              </a:ext>
            </a:extLst>
          </p:cNvPr>
          <p:cNvPicPr>
            <a:picLocks noChangeAspect="1"/>
          </p:cNvPicPr>
          <p:nvPr/>
        </p:nvPicPr>
        <p:blipFill>
          <a:blip r:embed="rId3"/>
          <a:stretch>
            <a:fillRect/>
          </a:stretch>
        </p:blipFill>
        <p:spPr>
          <a:xfrm>
            <a:off x="685524" y="4998889"/>
            <a:ext cx="2749242" cy="1651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图片 44">
            <a:extLst>
              <a:ext uri="{FF2B5EF4-FFF2-40B4-BE49-F238E27FC236}">
                <a16:creationId xmlns:a16="http://schemas.microsoft.com/office/drawing/2014/main" id="{02FA5D94-DDCF-4BB4-8C1F-EC10905E6236}"/>
              </a:ext>
            </a:extLst>
          </p:cNvPr>
          <p:cNvPicPr>
            <a:picLocks noChangeAspect="1"/>
          </p:cNvPicPr>
          <p:nvPr/>
        </p:nvPicPr>
        <p:blipFill>
          <a:blip r:embed="rId4"/>
          <a:stretch>
            <a:fillRect/>
          </a:stretch>
        </p:blipFill>
        <p:spPr>
          <a:xfrm>
            <a:off x="685524" y="2924348"/>
            <a:ext cx="2844492" cy="1600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图片 46">
            <a:extLst>
              <a:ext uri="{FF2B5EF4-FFF2-40B4-BE49-F238E27FC236}">
                <a16:creationId xmlns:a16="http://schemas.microsoft.com/office/drawing/2014/main" id="{E0A3CF22-476F-49E5-9FB4-46B7A00F8FA0}"/>
              </a:ext>
            </a:extLst>
          </p:cNvPr>
          <p:cNvPicPr>
            <a:picLocks noChangeAspect="1"/>
          </p:cNvPicPr>
          <p:nvPr/>
        </p:nvPicPr>
        <p:blipFill>
          <a:blip r:embed="rId5"/>
          <a:stretch>
            <a:fillRect/>
          </a:stretch>
        </p:blipFill>
        <p:spPr>
          <a:xfrm>
            <a:off x="634719" y="882528"/>
            <a:ext cx="2800047" cy="1600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4697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73B966E-2755-454E-850C-6A480ED1E372}"/>
              </a:ext>
            </a:extLst>
          </p:cNvPr>
          <p:cNvSpPr txBox="1"/>
          <p:nvPr/>
        </p:nvSpPr>
        <p:spPr>
          <a:xfrm>
            <a:off x="561975" y="400049"/>
            <a:ext cx="5534025" cy="1569660"/>
          </a:xfrm>
          <a:prstGeom prst="rect">
            <a:avLst/>
          </a:prstGeom>
          <a:noFill/>
        </p:spPr>
        <p:txBody>
          <a:bodyPr wrap="square" rtlCol="0">
            <a:spAutoFit/>
          </a:bodyPr>
          <a:lstStyle/>
          <a:p>
            <a:pPr algn="r"/>
            <a:r>
              <a:rPr lang="zh-CN" altLang="en-US" sz="4800" dirty="0"/>
              <a:t>大众对于手机硬件</a:t>
            </a:r>
            <a:r>
              <a:rPr lang="zh-CN" altLang="en-US" sz="4800" dirty="0">
                <a:solidFill>
                  <a:schemeClr val="accent1"/>
                </a:solidFill>
              </a:rPr>
              <a:t>了解及其有限</a:t>
            </a:r>
          </a:p>
        </p:txBody>
      </p:sp>
      <p:pic>
        <p:nvPicPr>
          <p:cNvPr id="8" name="图片 7">
            <a:extLst>
              <a:ext uri="{FF2B5EF4-FFF2-40B4-BE49-F238E27FC236}">
                <a16:creationId xmlns:a16="http://schemas.microsoft.com/office/drawing/2014/main" id="{FEB4DCDC-B27E-4F78-A554-2FDFBA887B39}"/>
              </a:ext>
            </a:extLst>
          </p:cNvPr>
          <p:cNvPicPr>
            <a:picLocks noChangeAspect="1"/>
          </p:cNvPicPr>
          <p:nvPr/>
        </p:nvPicPr>
        <p:blipFill>
          <a:blip r:embed="rId2"/>
          <a:stretch>
            <a:fillRect/>
          </a:stretch>
        </p:blipFill>
        <p:spPr>
          <a:xfrm>
            <a:off x="339725" y="2095500"/>
            <a:ext cx="6350000" cy="476250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983CA80F-1BDC-4B30-9FA5-00483C7E2B3F}"/>
              </a:ext>
            </a:extLst>
          </p:cNvPr>
          <p:cNvSpPr txBox="1"/>
          <p:nvPr/>
        </p:nvSpPr>
        <p:spPr>
          <a:xfrm>
            <a:off x="6828711" y="1969709"/>
            <a:ext cx="4801314" cy="3416320"/>
          </a:xfrm>
          <a:prstGeom prst="rect">
            <a:avLst/>
          </a:prstGeom>
          <a:noFill/>
        </p:spPr>
        <p:txBody>
          <a:bodyPr wrap="none" rtlCol="0">
            <a:spAutoFit/>
          </a:bodyPr>
          <a:lstStyle/>
          <a:p>
            <a:r>
              <a:rPr lang="zh-CN" altLang="en-US" sz="3600" dirty="0"/>
              <a:t>线下手机店“</a:t>
            </a:r>
            <a:r>
              <a:rPr lang="zh-CN" altLang="en-US" sz="3600" dirty="0">
                <a:solidFill>
                  <a:schemeClr val="accent1"/>
                </a:solidFill>
              </a:rPr>
              <a:t>高价低配</a:t>
            </a:r>
            <a:r>
              <a:rPr lang="zh-CN" altLang="en-US" sz="3600" dirty="0"/>
              <a:t>”</a:t>
            </a:r>
            <a:endParaRPr lang="en-US" altLang="zh-CN" sz="3600" dirty="0"/>
          </a:p>
          <a:p>
            <a:r>
              <a:rPr lang="zh-CN" altLang="en-US" sz="3600" dirty="0"/>
              <a:t>忽悠人们</a:t>
            </a:r>
            <a:endParaRPr lang="en-US" altLang="zh-CN" sz="3600" dirty="0"/>
          </a:p>
          <a:p>
            <a:r>
              <a:rPr lang="zh-CN" altLang="en-US" sz="3600" dirty="0"/>
              <a:t>花更多的钱</a:t>
            </a:r>
            <a:endParaRPr lang="en-US" altLang="zh-CN" sz="3600" dirty="0"/>
          </a:p>
          <a:p>
            <a:r>
              <a:rPr lang="zh-CN" altLang="en-US" sz="3600" dirty="0"/>
              <a:t>买</a:t>
            </a:r>
            <a:r>
              <a:rPr lang="zh-CN" altLang="en-US" sz="3600" dirty="0">
                <a:solidFill>
                  <a:schemeClr val="accent1"/>
                </a:solidFill>
              </a:rPr>
              <a:t>配置更低</a:t>
            </a:r>
            <a:r>
              <a:rPr lang="zh-CN" altLang="en-US" sz="3600" dirty="0"/>
              <a:t>的手机产品</a:t>
            </a:r>
            <a:endParaRPr lang="en-US" altLang="zh-CN" sz="3600" dirty="0"/>
          </a:p>
          <a:p>
            <a:r>
              <a:rPr lang="zh-CN" altLang="en-US" sz="3600" dirty="0"/>
              <a:t>手机价格与自身价值</a:t>
            </a:r>
            <a:endParaRPr lang="en-US" altLang="zh-CN" sz="3600" dirty="0"/>
          </a:p>
          <a:p>
            <a:r>
              <a:rPr lang="zh-CN" altLang="en-US" sz="3600" dirty="0">
                <a:solidFill>
                  <a:schemeClr val="accent1"/>
                </a:solidFill>
              </a:rPr>
              <a:t>严重脱节</a:t>
            </a:r>
          </a:p>
        </p:txBody>
      </p:sp>
    </p:spTree>
    <p:extLst>
      <p:ext uri="{BB962C8B-B14F-4D97-AF65-F5344CB8AC3E}">
        <p14:creationId xmlns:p14="http://schemas.microsoft.com/office/powerpoint/2010/main" val="261955448"/>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69429D-38B6-45C5-A44B-61B66E89971F}"/>
              </a:ext>
            </a:extLst>
          </p:cNvPr>
          <p:cNvSpPr>
            <a:spLocks noGrp="1"/>
          </p:cNvSpPr>
          <p:nvPr>
            <p:ph type="title"/>
          </p:nvPr>
        </p:nvSpPr>
        <p:spPr/>
        <p:txBody>
          <a:bodyPr/>
          <a:lstStyle/>
          <a:p>
            <a:r>
              <a:rPr lang="en-US" altLang="zh-CN" dirty="0"/>
              <a:t>02 </a:t>
            </a:r>
            <a:r>
              <a:rPr lang="zh-CN" altLang="en-US" dirty="0"/>
              <a:t>开发工具</a:t>
            </a:r>
          </a:p>
        </p:txBody>
      </p:sp>
      <p:sp>
        <p:nvSpPr>
          <p:cNvPr id="3" name="文本占位符 2">
            <a:extLst>
              <a:ext uri="{FF2B5EF4-FFF2-40B4-BE49-F238E27FC236}">
                <a16:creationId xmlns:a16="http://schemas.microsoft.com/office/drawing/2014/main" id="{6C04BCEE-8A90-45E0-9303-5FD48219E99E}"/>
              </a:ext>
            </a:extLst>
          </p:cNvPr>
          <p:cNvSpPr>
            <a:spLocks noGrp="1"/>
          </p:cNvSpPr>
          <p:nvPr>
            <p:ph type="body" sz="quarter" idx="10"/>
          </p:nvPr>
        </p:nvSpPr>
        <p:spPr/>
        <p:txBody>
          <a:bodyPr/>
          <a:lstStyle/>
          <a:p>
            <a:r>
              <a:rPr lang="en-US" altLang="zh-CN" dirty="0"/>
              <a:t>2</a:t>
            </a:r>
            <a:endParaRPr lang="zh-CN" altLang="en-US" dirty="0"/>
          </a:p>
        </p:txBody>
      </p:sp>
      <p:sp>
        <p:nvSpPr>
          <p:cNvPr id="4" name="文本框 3">
            <a:extLst>
              <a:ext uri="{FF2B5EF4-FFF2-40B4-BE49-F238E27FC236}">
                <a16:creationId xmlns:a16="http://schemas.microsoft.com/office/drawing/2014/main" id="{51F8049A-1CA7-4191-9C88-48BDB4C02E88}"/>
              </a:ext>
            </a:extLst>
          </p:cNvPr>
          <p:cNvSpPr txBox="1"/>
          <p:nvPr/>
        </p:nvSpPr>
        <p:spPr>
          <a:xfrm>
            <a:off x="1057275" y="3075057"/>
            <a:ext cx="7715250" cy="707886"/>
          </a:xfrm>
          <a:prstGeom prst="rect">
            <a:avLst/>
          </a:prstGeom>
          <a:noFill/>
        </p:spPr>
        <p:txBody>
          <a:bodyPr wrap="square" rtlCol="0">
            <a:spAutoFit/>
          </a:bodyPr>
          <a:lstStyle/>
          <a:p>
            <a:r>
              <a:rPr lang="en-US" altLang="zh-CN" sz="4000" dirty="0">
                <a:solidFill>
                  <a:schemeClr val="bg1"/>
                </a:solidFill>
              </a:rPr>
              <a:t>photoshop &amp; visual studio code</a:t>
            </a:r>
            <a:endParaRPr lang="zh-CN" altLang="en-US" sz="4000" dirty="0">
              <a:solidFill>
                <a:schemeClr val="bg1"/>
              </a:solidFill>
            </a:endParaRPr>
          </a:p>
        </p:txBody>
      </p:sp>
    </p:spTree>
    <p:extLst>
      <p:ext uri="{BB962C8B-B14F-4D97-AF65-F5344CB8AC3E}">
        <p14:creationId xmlns:p14="http://schemas.microsoft.com/office/powerpoint/2010/main" val="8852685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2000" b="-92000"/>
          </a:stretch>
        </a:blipFill>
        <a:effectLst/>
      </p:bgPr>
    </p:bg>
    <p:spTree>
      <p:nvGrpSpPr>
        <p:cNvPr id="1" name=""/>
        <p:cNvGrpSpPr/>
        <p:nvPr/>
      </p:nvGrpSpPr>
      <p:grpSpPr>
        <a:xfrm>
          <a:off x="0" y="0"/>
          <a:ext cx="0" cy="0"/>
          <a:chOff x="0" y="0"/>
          <a:chExt cx="0" cy="0"/>
        </a:xfrm>
      </p:grpSpPr>
      <p:cxnSp>
        <p:nvCxnSpPr>
          <p:cNvPr id="7" name="连接符: 曲线 6">
            <a:extLst>
              <a:ext uri="{FF2B5EF4-FFF2-40B4-BE49-F238E27FC236}">
                <a16:creationId xmlns:a16="http://schemas.microsoft.com/office/drawing/2014/main" id="{50B3ED0C-1862-4109-B67C-C07F4AD39216}"/>
              </a:ext>
            </a:extLst>
          </p:cNvPr>
          <p:cNvCxnSpPr>
            <a:cxnSpLocks/>
          </p:cNvCxnSpPr>
          <p:nvPr/>
        </p:nvCxnSpPr>
        <p:spPr>
          <a:xfrm>
            <a:off x="1304925" y="990600"/>
            <a:ext cx="4914900" cy="36385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连接符: 曲线 8">
            <a:extLst>
              <a:ext uri="{FF2B5EF4-FFF2-40B4-BE49-F238E27FC236}">
                <a16:creationId xmlns:a16="http://schemas.microsoft.com/office/drawing/2014/main" id="{340D1F15-53FA-4E30-90AC-15B9825D09E6}"/>
              </a:ext>
            </a:extLst>
          </p:cNvPr>
          <p:cNvCxnSpPr>
            <a:cxnSpLocks/>
          </p:cNvCxnSpPr>
          <p:nvPr/>
        </p:nvCxnSpPr>
        <p:spPr>
          <a:xfrm>
            <a:off x="5562600" y="1924050"/>
            <a:ext cx="5324475" cy="3609975"/>
          </a:xfrm>
          <a:prstGeom prst="curvedConnector3">
            <a:avLst>
              <a:gd name="adj1" fmla="val 46959"/>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7B93D023-DB4F-48BC-96C4-317616EC8AC4}"/>
              </a:ext>
            </a:extLst>
          </p:cNvPr>
          <p:cNvSpPr/>
          <p:nvPr/>
        </p:nvSpPr>
        <p:spPr>
          <a:xfrm>
            <a:off x="528638" y="1438275"/>
            <a:ext cx="2705100" cy="259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1111250">
              <a:lnSpc>
                <a:spcPct val="90000"/>
              </a:lnSpc>
              <a:spcBef>
                <a:spcPct val="0"/>
              </a:spcBef>
              <a:spcAft>
                <a:spcPct val="35000"/>
              </a:spcAft>
              <a:buNone/>
            </a:pPr>
            <a:r>
              <a:rPr lang="zh-CN" altLang="en-US" sz="3200" kern="1200" dirty="0">
                <a:solidFill>
                  <a:schemeClr val="accent2"/>
                </a:solidFill>
                <a:latin typeface="Corbel" panose="020B0503020204020204"/>
                <a:ea typeface="宋体" panose="02010600030101010101" pitchFamily="2" charset="-122"/>
                <a:cs typeface="+mn-cs"/>
              </a:rPr>
              <a:t>装有</a:t>
            </a:r>
            <a:r>
              <a:rPr lang="en-US" altLang="zh-CN" sz="3200" kern="1200" dirty="0">
                <a:solidFill>
                  <a:schemeClr val="accent2"/>
                </a:solidFill>
                <a:latin typeface="Corbel" panose="020B0503020204020204"/>
                <a:ea typeface="宋体" panose="02010600030101010101" pitchFamily="2" charset="-122"/>
                <a:cs typeface="+mn-cs"/>
              </a:rPr>
              <a:t>windows</a:t>
            </a:r>
            <a:r>
              <a:rPr lang="zh-CN" altLang="en-US" sz="3200" kern="1200" dirty="0">
                <a:solidFill>
                  <a:schemeClr val="accent2"/>
                </a:solidFill>
                <a:latin typeface="Corbel" panose="020B0503020204020204"/>
                <a:ea typeface="宋体" panose="02010600030101010101" pitchFamily="2" charset="-122"/>
                <a:cs typeface="+mn-cs"/>
              </a:rPr>
              <a:t>的计算机</a:t>
            </a:r>
          </a:p>
        </p:txBody>
      </p:sp>
      <p:sp>
        <p:nvSpPr>
          <p:cNvPr id="15" name="椭圆 14">
            <a:extLst>
              <a:ext uri="{FF2B5EF4-FFF2-40B4-BE49-F238E27FC236}">
                <a16:creationId xmlns:a16="http://schemas.microsoft.com/office/drawing/2014/main" id="{9F75BBC3-37B8-4CCC-8B3F-D638286EC766}"/>
              </a:ext>
            </a:extLst>
          </p:cNvPr>
          <p:cNvSpPr/>
          <p:nvPr/>
        </p:nvSpPr>
        <p:spPr>
          <a:xfrm>
            <a:off x="4629150" y="2066925"/>
            <a:ext cx="2438400" cy="243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solidFill>
                  <a:schemeClr val="accent2"/>
                </a:solidFill>
              </a:rPr>
              <a:t>Photo</a:t>
            </a:r>
          </a:p>
          <a:p>
            <a:pPr lvl="0" algn="ctr"/>
            <a:r>
              <a:rPr lang="en-US" altLang="zh-CN" sz="3200" dirty="0">
                <a:solidFill>
                  <a:schemeClr val="accent2"/>
                </a:solidFill>
              </a:rPr>
              <a:t>Shop</a:t>
            </a:r>
          </a:p>
          <a:p>
            <a:pPr lvl="0" algn="ctr"/>
            <a:r>
              <a:rPr lang="zh-CN" altLang="en-US" sz="3200" dirty="0">
                <a:solidFill>
                  <a:schemeClr val="accent2"/>
                </a:solidFill>
              </a:rPr>
              <a:t>软件</a:t>
            </a:r>
          </a:p>
        </p:txBody>
      </p:sp>
      <p:sp>
        <p:nvSpPr>
          <p:cNvPr id="16" name="椭圆 15">
            <a:extLst>
              <a:ext uri="{FF2B5EF4-FFF2-40B4-BE49-F238E27FC236}">
                <a16:creationId xmlns:a16="http://schemas.microsoft.com/office/drawing/2014/main" id="{08CAD7FB-E4DF-4641-B9E4-69D9C55B57A6}"/>
              </a:ext>
            </a:extLst>
          </p:cNvPr>
          <p:cNvSpPr/>
          <p:nvPr/>
        </p:nvSpPr>
        <p:spPr>
          <a:xfrm>
            <a:off x="9010650" y="2809875"/>
            <a:ext cx="2438400" cy="2438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defTabSz="1111250">
              <a:lnSpc>
                <a:spcPct val="90000"/>
              </a:lnSpc>
              <a:spcBef>
                <a:spcPct val="0"/>
              </a:spcBef>
              <a:spcAft>
                <a:spcPct val="35000"/>
              </a:spcAft>
              <a:buNone/>
            </a:pPr>
            <a:r>
              <a:rPr lang="en-US" altLang="zh-CN" sz="2800" kern="1200" dirty="0">
                <a:solidFill>
                  <a:schemeClr val="accent2"/>
                </a:solidFill>
                <a:latin typeface="Corbel" panose="020B0503020204020204"/>
                <a:ea typeface="宋体" panose="02010600030101010101" pitchFamily="2" charset="-122"/>
                <a:cs typeface="+mn-cs"/>
              </a:rPr>
              <a:t>Sublime</a:t>
            </a:r>
            <a:r>
              <a:rPr lang="zh-CN" altLang="en-US" sz="2800" kern="1200" dirty="0">
                <a:solidFill>
                  <a:schemeClr val="accent2"/>
                </a:solidFill>
                <a:latin typeface="Corbel" panose="020B0503020204020204"/>
                <a:ea typeface="宋体" panose="02010600030101010101" pitchFamily="2" charset="-122"/>
                <a:cs typeface="+mn-cs"/>
              </a:rPr>
              <a:t>或</a:t>
            </a:r>
            <a:r>
              <a:rPr lang="en-US" altLang="zh-CN" sz="2800" dirty="0">
                <a:solidFill>
                  <a:schemeClr val="accent2"/>
                </a:solidFill>
              </a:rPr>
              <a:t>visual studio code</a:t>
            </a:r>
            <a:r>
              <a:rPr lang="zh-CN" altLang="en-US" sz="2800" kern="1200" dirty="0">
                <a:solidFill>
                  <a:schemeClr val="accent2"/>
                </a:solidFill>
                <a:latin typeface="Corbel" panose="020B0503020204020204"/>
                <a:ea typeface="宋体" panose="02010600030101010101" pitchFamily="2" charset="-122"/>
                <a:cs typeface="+mn-cs"/>
              </a:rPr>
              <a:t>软件</a:t>
            </a:r>
          </a:p>
        </p:txBody>
      </p:sp>
      <p:sp>
        <p:nvSpPr>
          <p:cNvPr id="17" name="文本框 16">
            <a:extLst>
              <a:ext uri="{FF2B5EF4-FFF2-40B4-BE49-F238E27FC236}">
                <a16:creationId xmlns:a16="http://schemas.microsoft.com/office/drawing/2014/main" id="{BAF38CF1-9477-43B7-8C42-3CB45BCCE8A0}"/>
              </a:ext>
            </a:extLst>
          </p:cNvPr>
          <p:cNvSpPr txBox="1"/>
          <p:nvPr/>
        </p:nvSpPr>
        <p:spPr>
          <a:xfrm>
            <a:off x="7571065" y="285750"/>
            <a:ext cx="3877985" cy="1200329"/>
          </a:xfrm>
          <a:prstGeom prst="rect">
            <a:avLst/>
          </a:prstGeom>
          <a:noFill/>
        </p:spPr>
        <p:txBody>
          <a:bodyPr wrap="none" rtlCol="0">
            <a:spAutoFit/>
          </a:bodyPr>
          <a:lstStyle/>
          <a:p>
            <a:r>
              <a:rPr lang="zh-CN" altLang="en-US" sz="7200" b="1" dirty="0">
                <a:solidFill>
                  <a:schemeClr val="bg1"/>
                </a:solidFill>
              </a:rPr>
              <a:t>实现工具</a:t>
            </a:r>
          </a:p>
        </p:txBody>
      </p:sp>
    </p:spTree>
    <p:extLst>
      <p:ext uri="{BB962C8B-B14F-4D97-AF65-F5344CB8AC3E}">
        <p14:creationId xmlns:p14="http://schemas.microsoft.com/office/powerpoint/2010/main" val="4055392179"/>
      </p:ext>
    </p:extLst>
  </p:cSld>
  <p:clrMapOvr>
    <a:masterClrMapping/>
  </p:clrMapOvr>
  <p:transition spd="med">
    <p:pull/>
  </p:transition>
</p:sld>
</file>

<file path=ppt/theme/theme1.xml><?xml version="1.0" encoding="utf-8"?>
<a:theme xmlns:a="http://schemas.openxmlformats.org/drawingml/2006/main" name="Office 主题">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MSFT_ELT_Template01">
      <a:majorFont>
        <a:latin typeface="Constant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569865_TF55702786.potx" id="{23CAFFD1-3D01-4DBB-BF1E-FA053896A940}" vid="{F1AE6E14-35D5-4095-9596-AE092E2A618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TotalTime>
  <Words>560</Words>
  <Application>Microsoft Office PowerPoint</Application>
  <PresentationFormat>宽屏</PresentationFormat>
  <Paragraphs>91</Paragraphs>
  <Slides>21</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Microsoft YaHei UI</vt:lpstr>
      <vt:lpstr>Arial</vt:lpstr>
      <vt:lpstr>Comic Sans MS</vt:lpstr>
      <vt:lpstr>Corbel</vt:lpstr>
      <vt:lpstr>Lucida Fax</vt:lpstr>
      <vt:lpstr>Office 主题</vt:lpstr>
      <vt:lpstr>基于HTML的手机硬件科普网站的设计与实现</vt:lpstr>
      <vt:lpstr>目录CONTENTS</vt:lpstr>
      <vt:lpstr>01 选题背景</vt:lpstr>
      <vt:lpstr>手机近些年 快速发展 </vt:lpstr>
      <vt:lpstr>当今智能机 无所不能，与我们的生活紧密连接 </vt:lpstr>
      <vt:lpstr>手机硬件提升巨大</vt:lpstr>
      <vt:lpstr>PowerPoint 演示文稿</vt:lpstr>
      <vt:lpstr>02 开发工具</vt:lpstr>
      <vt:lpstr>PowerPoint 演示文稿</vt:lpstr>
      <vt:lpstr>网站采用的技术</vt:lpstr>
      <vt:lpstr>03 实施过程</vt:lpstr>
      <vt:lpstr>PowerPoint 演示文稿</vt:lpstr>
      <vt:lpstr>PowerPoint 演示文稿</vt:lpstr>
      <vt:lpstr>04 作品展示</vt:lpstr>
      <vt:lpstr>PowerPoint 演示文稿</vt:lpstr>
      <vt:lpstr>首页底部展示</vt:lpstr>
      <vt:lpstr>子页面展示</vt:lpstr>
      <vt:lpstr>子页面手机官网展示</vt:lpstr>
      <vt:lpstr>表格实现注册展示</vt:lpstr>
      <vt:lpstr>总结</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基于HTML的手机硬件科普网站的设计与实现</dc:title>
  <dc:creator>昊天 王</dc:creator>
  <cp:lastModifiedBy>昊天 王</cp:lastModifiedBy>
  <cp:revision>29</cp:revision>
  <dcterms:created xsi:type="dcterms:W3CDTF">2021-06-23T14:24:23Z</dcterms:created>
  <dcterms:modified xsi:type="dcterms:W3CDTF">2021-06-23T18:44:50Z</dcterms:modified>
</cp:coreProperties>
</file>